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4" r:id="rId4"/>
    <p:sldId id="258" r:id="rId5"/>
    <p:sldId id="259" r:id="rId6"/>
    <p:sldId id="260" r:id="rId7"/>
    <p:sldId id="261" r:id="rId8"/>
    <p:sldId id="262"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FAA53E-7E0F-4CBF-A6A4-256B906EB4C9}">
          <p14:sldIdLst>
            <p14:sldId id="256"/>
            <p14:sldId id="257"/>
            <p14:sldId id="264"/>
            <p14:sldId id="258"/>
            <p14:sldId id="259"/>
            <p14:sldId id="260"/>
            <p14:sldId id="261"/>
          </p14:sldIdLst>
        </p14:section>
        <p14:section name="Untitled Section" id="{9F79AB06-BBEA-46DD-A631-D7BC867C04CD}">
          <p14:sldIdLst>
            <p14:sldId id="262"/>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CC99"/>
    <a:srgbClr val="FFCCFF"/>
    <a:srgbClr val="0FAFA0"/>
    <a:srgbClr val="D12205"/>
    <a:srgbClr val="DEEF77"/>
    <a:srgbClr val="FF9999"/>
    <a:srgbClr val="FF9966"/>
    <a:srgbClr val="5CE694"/>
    <a:srgbClr val="F0F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3AF04-EC30-47D3-9DEF-C5A9566FD145}" v="1" dt="2024-06-18T05:03:52.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94660"/>
  </p:normalViewPr>
  <p:slideViewPr>
    <p:cSldViewPr snapToGrid="0">
      <p:cViewPr varScale="1">
        <p:scale>
          <a:sx n="108" d="100"/>
          <a:sy n="108" d="100"/>
        </p:scale>
        <p:origin x="42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3169C-AD8C-4750-9286-2DC87F464E01}" type="doc">
      <dgm:prSet loTypeId="urn:microsoft.com/office/officeart/2018/2/layout/IconLabelList" loCatId="icon" qsTypeId="urn:microsoft.com/office/officeart/2005/8/quickstyle/simple1" qsCatId="simple" csTypeId="urn:microsoft.com/office/officeart/2018/5/colors/Iconchunking_neutralbg_accent5_2" csCatId="accent5" phldr="1"/>
      <dgm:spPr/>
      <dgm:t>
        <a:bodyPr/>
        <a:lstStyle/>
        <a:p>
          <a:endParaRPr lang="en-US"/>
        </a:p>
      </dgm:t>
    </dgm:pt>
    <dgm:pt modelId="{8DAA6FA6-7060-4006-B83A-DEB3B3E77F3D}">
      <dgm:prSet/>
      <dgm:spPr/>
      <dgm:t>
        <a:bodyPr/>
        <a:lstStyle/>
        <a:p>
          <a:r>
            <a:rPr lang="en-GB" b="1" dirty="0"/>
            <a:t>Phone:</a:t>
          </a:r>
          <a:r>
            <a:rPr lang="en-GB" dirty="0"/>
            <a:t>  9369 3346 / 0413483335</a:t>
          </a:r>
          <a:endParaRPr lang="en-US" dirty="0"/>
        </a:p>
      </dgm:t>
    </dgm:pt>
    <dgm:pt modelId="{B8DD1352-4B1B-434D-9473-A8222D5BF010}" type="parTrans" cxnId="{476BBDC5-9B9D-4100-AFEE-753CEE1B4B7F}">
      <dgm:prSet/>
      <dgm:spPr/>
      <dgm:t>
        <a:bodyPr/>
        <a:lstStyle/>
        <a:p>
          <a:endParaRPr lang="en-US"/>
        </a:p>
      </dgm:t>
    </dgm:pt>
    <dgm:pt modelId="{B562F5BC-86B8-4282-BC4B-01DB06FD1C83}" type="sibTrans" cxnId="{476BBDC5-9B9D-4100-AFEE-753CEE1B4B7F}">
      <dgm:prSet/>
      <dgm:spPr/>
      <dgm:t>
        <a:bodyPr/>
        <a:lstStyle/>
        <a:p>
          <a:endParaRPr lang="en-US"/>
        </a:p>
      </dgm:t>
    </dgm:pt>
    <dgm:pt modelId="{68010499-0902-497C-8E58-B2447356F75A}">
      <dgm:prSet/>
      <dgm:spPr/>
      <dgm:t>
        <a:bodyPr/>
        <a:lstStyle/>
        <a:p>
          <a:r>
            <a:rPr lang="en-GB" b="1" dirty="0"/>
            <a:t>Email: </a:t>
          </a:r>
          <a:r>
            <a:rPr lang="en-GB" dirty="0"/>
            <a:t>altona.meadows.kin@kindergarten.vic.gov.au</a:t>
          </a:r>
          <a:endParaRPr lang="en-US" dirty="0"/>
        </a:p>
      </dgm:t>
    </dgm:pt>
    <dgm:pt modelId="{C2CA1D52-AE9E-477D-9BAE-19559D2E6A6D}" type="parTrans" cxnId="{1DDB4C02-315F-4A5B-AAFB-188AC40220D8}">
      <dgm:prSet/>
      <dgm:spPr/>
      <dgm:t>
        <a:bodyPr/>
        <a:lstStyle/>
        <a:p>
          <a:endParaRPr lang="en-US"/>
        </a:p>
      </dgm:t>
    </dgm:pt>
    <dgm:pt modelId="{A3C84237-5C39-4332-94AE-8E27C738B446}" type="sibTrans" cxnId="{1DDB4C02-315F-4A5B-AAFB-188AC40220D8}">
      <dgm:prSet/>
      <dgm:spPr/>
      <dgm:t>
        <a:bodyPr/>
        <a:lstStyle/>
        <a:p>
          <a:endParaRPr lang="en-US"/>
        </a:p>
      </dgm:t>
    </dgm:pt>
    <dgm:pt modelId="{4ADC87E4-043A-492E-94A1-60E1F9ECDE40}">
      <dgm:prSet/>
      <dgm:spPr/>
      <dgm:t>
        <a:bodyPr/>
        <a:lstStyle/>
        <a:p>
          <a:r>
            <a:rPr lang="en-GB" b="1" dirty="0"/>
            <a:t>Admin Hours: </a:t>
          </a:r>
          <a:r>
            <a:rPr lang="en-GB" dirty="0"/>
            <a:t>Monday-Thursday 10.00am – 3.00pm</a:t>
          </a:r>
          <a:endParaRPr lang="en-US" dirty="0"/>
        </a:p>
      </dgm:t>
    </dgm:pt>
    <dgm:pt modelId="{EE4730C9-AFE6-4740-89C6-2A46EE492A23}" type="parTrans" cxnId="{DA439D70-6BB6-4CE8-A2CA-49F06AB50704}">
      <dgm:prSet/>
      <dgm:spPr/>
      <dgm:t>
        <a:bodyPr/>
        <a:lstStyle/>
        <a:p>
          <a:endParaRPr lang="en-US"/>
        </a:p>
      </dgm:t>
    </dgm:pt>
    <dgm:pt modelId="{58553207-DF7D-4DC2-BC52-D19AA554E0C0}" type="sibTrans" cxnId="{DA439D70-6BB6-4CE8-A2CA-49F06AB50704}">
      <dgm:prSet/>
      <dgm:spPr/>
      <dgm:t>
        <a:bodyPr/>
        <a:lstStyle/>
        <a:p>
          <a:endParaRPr lang="en-US"/>
        </a:p>
      </dgm:t>
    </dgm:pt>
    <dgm:pt modelId="{44551257-9B27-4974-8DF2-75ED66D1D771}">
      <dgm:prSet/>
      <dgm:spPr/>
      <dgm:t>
        <a:bodyPr/>
        <a:lstStyle/>
        <a:p>
          <a:r>
            <a:rPr lang="en-GB" b="1" dirty="0"/>
            <a:t>Address:  </a:t>
          </a:r>
          <a:r>
            <a:rPr lang="en-GB" dirty="0"/>
            <a:t>65 – 67 Powlett Street Altona Meadows</a:t>
          </a:r>
          <a:endParaRPr lang="en-US" dirty="0"/>
        </a:p>
      </dgm:t>
    </dgm:pt>
    <dgm:pt modelId="{BBE4C220-4B3E-4967-B731-4BD6F3C27C69}" type="parTrans" cxnId="{483D6E78-3040-41AF-9D5B-CDB64445E276}">
      <dgm:prSet/>
      <dgm:spPr/>
      <dgm:t>
        <a:bodyPr/>
        <a:lstStyle/>
        <a:p>
          <a:endParaRPr lang="en-US"/>
        </a:p>
      </dgm:t>
    </dgm:pt>
    <dgm:pt modelId="{61EDD1B1-229D-4A04-8836-7D8278A812F7}" type="sibTrans" cxnId="{483D6E78-3040-41AF-9D5B-CDB64445E276}">
      <dgm:prSet/>
      <dgm:spPr/>
      <dgm:t>
        <a:bodyPr/>
        <a:lstStyle/>
        <a:p>
          <a:endParaRPr lang="en-US"/>
        </a:p>
      </dgm:t>
    </dgm:pt>
    <dgm:pt modelId="{C78780EC-C27D-4BFE-A25C-4C0EA4D5DB7A}">
      <dgm:prSet/>
      <dgm:spPr/>
      <dgm:t>
        <a:bodyPr/>
        <a:lstStyle/>
        <a:p>
          <a:r>
            <a:rPr lang="en-GB" b="1" dirty="0"/>
            <a:t>Website</a:t>
          </a:r>
          <a:r>
            <a:rPr lang="en-GB" dirty="0"/>
            <a:t>: https://www.altonameadowskindergarten.kindergarten.vic.gov.au</a:t>
          </a:r>
          <a:endParaRPr lang="en-US" dirty="0"/>
        </a:p>
      </dgm:t>
    </dgm:pt>
    <dgm:pt modelId="{AFA41AA4-B0AF-4D0D-872E-B73356B63EE8}" type="parTrans" cxnId="{5E8EB99F-DF4F-4702-978C-9798CD7AD3B6}">
      <dgm:prSet/>
      <dgm:spPr/>
      <dgm:t>
        <a:bodyPr/>
        <a:lstStyle/>
        <a:p>
          <a:endParaRPr lang="en-US"/>
        </a:p>
      </dgm:t>
    </dgm:pt>
    <dgm:pt modelId="{0A7FD65A-F5E6-44F7-8182-CDBDF1C274F9}" type="sibTrans" cxnId="{5E8EB99F-DF4F-4702-978C-9798CD7AD3B6}">
      <dgm:prSet/>
      <dgm:spPr/>
      <dgm:t>
        <a:bodyPr/>
        <a:lstStyle/>
        <a:p>
          <a:endParaRPr lang="en-US"/>
        </a:p>
      </dgm:t>
    </dgm:pt>
    <dgm:pt modelId="{C034E9CA-9D4D-4301-9B88-BC4B7ABF6BCC}">
      <dgm:prSet/>
      <dgm:spPr/>
      <dgm:t>
        <a:bodyPr/>
        <a:lstStyle/>
        <a:p>
          <a:r>
            <a:rPr lang="en-GB" b="1" dirty="0"/>
            <a:t>Facebook</a:t>
          </a:r>
          <a:r>
            <a:rPr lang="en-GB" dirty="0"/>
            <a:t>: Altona Meadows Kindergarten</a:t>
          </a:r>
          <a:endParaRPr lang="en-US" dirty="0"/>
        </a:p>
      </dgm:t>
    </dgm:pt>
    <dgm:pt modelId="{E858E1FF-6187-4195-A358-65572B3AE8A8}" type="parTrans" cxnId="{BE2963EB-1EA6-47C1-B556-4F39D3B899FB}">
      <dgm:prSet/>
      <dgm:spPr/>
      <dgm:t>
        <a:bodyPr/>
        <a:lstStyle/>
        <a:p>
          <a:endParaRPr lang="en-US"/>
        </a:p>
      </dgm:t>
    </dgm:pt>
    <dgm:pt modelId="{A20E530B-3382-4BA0-8E6F-C1095AD6FC54}" type="sibTrans" cxnId="{BE2963EB-1EA6-47C1-B556-4F39D3B899FB}">
      <dgm:prSet/>
      <dgm:spPr/>
      <dgm:t>
        <a:bodyPr/>
        <a:lstStyle/>
        <a:p>
          <a:endParaRPr lang="en-US"/>
        </a:p>
      </dgm:t>
    </dgm:pt>
    <dgm:pt modelId="{3E54052A-8F10-43F0-8207-169C2483CA74}" type="pres">
      <dgm:prSet presAssocID="{6B83169C-AD8C-4750-9286-2DC87F464E01}" presName="root" presStyleCnt="0">
        <dgm:presLayoutVars>
          <dgm:dir/>
          <dgm:resizeHandles val="exact"/>
        </dgm:presLayoutVars>
      </dgm:prSet>
      <dgm:spPr/>
    </dgm:pt>
    <dgm:pt modelId="{881AB3AA-35BE-4D38-A861-2ED26D312102}" type="pres">
      <dgm:prSet presAssocID="{8DAA6FA6-7060-4006-B83A-DEB3B3E77F3D}" presName="compNode" presStyleCnt="0"/>
      <dgm:spPr/>
    </dgm:pt>
    <dgm:pt modelId="{460DBE02-2680-4EF6-895E-47760336BD8A}" type="pres">
      <dgm:prSet presAssocID="{8DAA6FA6-7060-4006-B83A-DEB3B3E77F3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C0F91676-7A7E-45E4-B20B-BDD9395C3731}" type="pres">
      <dgm:prSet presAssocID="{8DAA6FA6-7060-4006-B83A-DEB3B3E77F3D}" presName="spaceRect" presStyleCnt="0"/>
      <dgm:spPr/>
    </dgm:pt>
    <dgm:pt modelId="{9479DD3E-ADC6-464C-9BA1-7C4C284AD2F0}" type="pres">
      <dgm:prSet presAssocID="{8DAA6FA6-7060-4006-B83A-DEB3B3E77F3D}" presName="textRect" presStyleLbl="revTx" presStyleIdx="0" presStyleCnt="6">
        <dgm:presLayoutVars>
          <dgm:chMax val="1"/>
          <dgm:chPref val="1"/>
        </dgm:presLayoutVars>
      </dgm:prSet>
      <dgm:spPr/>
    </dgm:pt>
    <dgm:pt modelId="{21886249-4225-4121-9FAE-3B6734442D1A}" type="pres">
      <dgm:prSet presAssocID="{B562F5BC-86B8-4282-BC4B-01DB06FD1C83}" presName="sibTrans" presStyleCnt="0"/>
      <dgm:spPr/>
    </dgm:pt>
    <dgm:pt modelId="{39563D26-C2D7-41E5-A53A-C9D95993C12D}" type="pres">
      <dgm:prSet presAssocID="{68010499-0902-497C-8E58-B2447356F75A}" presName="compNode" presStyleCnt="0"/>
      <dgm:spPr/>
    </dgm:pt>
    <dgm:pt modelId="{E5951E0B-25BE-442E-A176-D0073D05BBD2}" type="pres">
      <dgm:prSet presAssocID="{68010499-0902-497C-8E58-B2447356F75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nd"/>
        </a:ext>
      </dgm:extLst>
    </dgm:pt>
    <dgm:pt modelId="{CF3DB712-4908-4EF8-A633-5F8EDFFF1532}" type="pres">
      <dgm:prSet presAssocID="{68010499-0902-497C-8E58-B2447356F75A}" presName="spaceRect" presStyleCnt="0"/>
      <dgm:spPr/>
    </dgm:pt>
    <dgm:pt modelId="{C1D542DC-1DBE-443B-8202-8D7AE30DC02B}" type="pres">
      <dgm:prSet presAssocID="{68010499-0902-497C-8E58-B2447356F75A}" presName="textRect" presStyleLbl="revTx" presStyleIdx="1" presStyleCnt="6">
        <dgm:presLayoutVars>
          <dgm:chMax val="1"/>
          <dgm:chPref val="1"/>
        </dgm:presLayoutVars>
      </dgm:prSet>
      <dgm:spPr/>
    </dgm:pt>
    <dgm:pt modelId="{265C2628-40CC-418E-A9BA-E18B364FBAF7}" type="pres">
      <dgm:prSet presAssocID="{A3C84237-5C39-4332-94AE-8E27C738B446}" presName="sibTrans" presStyleCnt="0"/>
      <dgm:spPr/>
    </dgm:pt>
    <dgm:pt modelId="{45CB8106-27BC-4945-B7C8-E8C8C1D076F7}" type="pres">
      <dgm:prSet presAssocID="{4ADC87E4-043A-492E-94A1-60E1F9ECDE40}" presName="compNode" presStyleCnt="0"/>
      <dgm:spPr/>
    </dgm:pt>
    <dgm:pt modelId="{54735C1B-8C04-4055-99F6-E14D972E5BB6}" type="pres">
      <dgm:prSet presAssocID="{4ADC87E4-043A-492E-94A1-60E1F9ECDE4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lder"/>
        </a:ext>
      </dgm:extLst>
    </dgm:pt>
    <dgm:pt modelId="{F76F86A0-E33C-4D3F-B083-438432915B32}" type="pres">
      <dgm:prSet presAssocID="{4ADC87E4-043A-492E-94A1-60E1F9ECDE40}" presName="spaceRect" presStyleCnt="0"/>
      <dgm:spPr/>
    </dgm:pt>
    <dgm:pt modelId="{E6F227FC-0455-459B-8EAD-118F2A3F238D}" type="pres">
      <dgm:prSet presAssocID="{4ADC87E4-043A-492E-94A1-60E1F9ECDE40}" presName="textRect" presStyleLbl="revTx" presStyleIdx="2" presStyleCnt="6">
        <dgm:presLayoutVars>
          <dgm:chMax val="1"/>
          <dgm:chPref val="1"/>
        </dgm:presLayoutVars>
      </dgm:prSet>
      <dgm:spPr/>
    </dgm:pt>
    <dgm:pt modelId="{2F9539D3-D1E0-48E2-8854-002AEE6C7C7B}" type="pres">
      <dgm:prSet presAssocID="{58553207-DF7D-4DC2-BC52-D19AA554E0C0}" presName="sibTrans" presStyleCnt="0"/>
      <dgm:spPr/>
    </dgm:pt>
    <dgm:pt modelId="{B482168F-4F8A-4E4C-9FCA-033E0C4E7F75}" type="pres">
      <dgm:prSet presAssocID="{44551257-9B27-4974-8DF2-75ED66D1D771}" presName="compNode" presStyleCnt="0"/>
      <dgm:spPr/>
    </dgm:pt>
    <dgm:pt modelId="{15D929F3-74D6-4A21-A950-D7226EDF6FC6}" type="pres">
      <dgm:prSet presAssocID="{44551257-9B27-4974-8DF2-75ED66D1D77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burban scene"/>
        </a:ext>
      </dgm:extLst>
    </dgm:pt>
    <dgm:pt modelId="{4B94B0A5-52D4-4F70-ACF8-66E408EE6EF0}" type="pres">
      <dgm:prSet presAssocID="{44551257-9B27-4974-8DF2-75ED66D1D771}" presName="spaceRect" presStyleCnt="0"/>
      <dgm:spPr/>
    </dgm:pt>
    <dgm:pt modelId="{3FDEF403-8846-4C69-A4F1-3B9436CBCD19}" type="pres">
      <dgm:prSet presAssocID="{44551257-9B27-4974-8DF2-75ED66D1D771}" presName="textRect" presStyleLbl="revTx" presStyleIdx="3" presStyleCnt="6">
        <dgm:presLayoutVars>
          <dgm:chMax val="1"/>
          <dgm:chPref val="1"/>
        </dgm:presLayoutVars>
      </dgm:prSet>
      <dgm:spPr/>
    </dgm:pt>
    <dgm:pt modelId="{D81DFF32-1C35-4D0D-BC29-566AC63D43B6}" type="pres">
      <dgm:prSet presAssocID="{61EDD1B1-229D-4A04-8836-7D8278A812F7}" presName="sibTrans" presStyleCnt="0"/>
      <dgm:spPr/>
    </dgm:pt>
    <dgm:pt modelId="{27B25407-FB81-4AF8-AFD6-56FEB1163134}" type="pres">
      <dgm:prSet presAssocID="{C78780EC-C27D-4BFE-A25C-4C0EA4D5DB7A}" presName="compNode" presStyleCnt="0"/>
      <dgm:spPr/>
    </dgm:pt>
    <dgm:pt modelId="{0C97A74E-C619-43F6-819A-868F0AABDE38}" type="pres">
      <dgm:prSet presAssocID="{C78780EC-C27D-4BFE-A25C-4C0EA4D5DB7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itor"/>
        </a:ext>
      </dgm:extLst>
    </dgm:pt>
    <dgm:pt modelId="{89DA93C9-1BBB-43C9-A250-7BAEDA1F8FC8}" type="pres">
      <dgm:prSet presAssocID="{C78780EC-C27D-4BFE-A25C-4C0EA4D5DB7A}" presName="spaceRect" presStyleCnt="0"/>
      <dgm:spPr/>
    </dgm:pt>
    <dgm:pt modelId="{31E3EB24-FD76-4245-B447-41B54D69E0F6}" type="pres">
      <dgm:prSet presAssocID="{C78780EC-C27D-4BFE-A25C-4C0EA4D5DB7A}" presName="textRect" presStyleLbl="revTx" presStyleIdx="4" presStyleCnt="6">
        <dgm:presLayoutVars>
          <dgm:chMax val="1"/>
          <dgm:chPref val="1"/>
        </dgm:presLayoutVars>
      </dgm:prSet>
      <dgm:spPr/>
    </dgm:pt>
    <dgm:pt modelId="{CE1DA1CA-E1EE-4F27-9DF2-B3D7C1C6C18C}" type="pres">
      <dgm:prSet presAssocID="{0A7FD65A-F5E6-44F7-8182-CDBDF1C274F9}" presName="sibTrans" presStyleCnt="0"/>
      <dgm:spPr/>
    </dgm:pt>
    <dgm:pt modelId="{380FD49E-DD55-45A6-B963-D7C06F44ADF5}" type="pres">
      <dgm:prSet presAssocID="{C034E9CA-9D4D-4301-9B88-BC4B7ABF6BCC}" presName="compNode" presStyleCnt="0"/>
      <dgm:spPr/>
    </dgm:pt>
    <dgm:pt modelId="{4F791CAC-562A-4FD0-A0EB-EAFEA5D612C9}" type="pres">
      <dgm:prSet presAssocID="{C034E9CA-9D4D-4301-9B88-BC4B7ABF6BC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untains"/>
        </a:ext>
      </dgm:extLst>
    </dgm:pt>
    <dgm:pt modelId="{881F5C12-2261-4D8E-9502-CCD6E9A248A1}" type="pres">
      <dgm:prSet presAssocID="{C034E9CA-9D4D-4301-9B88-BC4B7ABF6BCC}" presName="spaceRect" presStyleCnt="0"/>
      <dgm:spPr/>
    </dgm:pt>
    <dgm:pt modelId="{08733CA8-4B08-41CA-BFBA-F6EF99745536}" type="pres">
      <dgm:prSet presAssocID="{C034E9CA-9D4D-4301-9B88-BC4B7ABF6BCC}" presName="textRect" presStyleLbl="revTx" presStyleIdx="5" presStyleCnt="6">
        <dgm:presLayoutVars>
          <dgm:chMax val="1"/>
          <dgm:chPref val="1"/>
        </dgm:presLayoutVars>
      </dgm:prSet>
      <dgm:spPr/>
    </dgm:pt>
  </dgm:ptLst>
  <dgm:cxnLst>
    <dgm:cxn modelId="{1DDB4C02-315F-4A5B-AAFB-188AC40220D8}" srcId="{6B83169C-AD8C-4750-9286-2DC87F464E01}" destId="{68010499-0902-497C-8E58-B2447356F75A}" srcOrd="1" destOrd="0" parTransId="{C2CA1D52-AE9E-477D-9BAE-19559D2E6A6D}" sibTransId="{A3C84237-5C39-4332-94AE-8E27C738B446}"/>
    <dgm:cxn modelId="{F4BB000C-575B-4399-9081-1360B0396C82}" type="presOf" srcId="{4ADC87E4-043A-492E-94A1-60E1F9ECDE40}" destId="{E6F227FC-0455-459B-8EAD-118F2A3F238D}" srcOrd="0" destOrd="0" presId="urn:microsoft.com/office/officeart/2018/2/layout/IconLabelList"/>
    <dgm:cxn modelId="{3FCA621B-EDC0-43AB-BBFA-4B32D4576A96}" type="presOf" srcId="{68010499-0902-497C-8E58-B2447356F75A}" destId="{C1D542DC-1DBE-443B-8202-8D7AE30DC02B}" srcOrd="0" destOrd="0" presId="urn:microsoft.com/office/officeart/2018/2/layout/IconLabelList"/>
    <dgm:cxn modelId="{10315D22-DF61-4716-9108-F6ECC6C956AF}" type="presOf" srcId="{C78780EC-C27D-4BFE-A25C-4C0EA4D5DB7A}" destId="{31E3EB24-FD76-4245-B447-41B54D69E0F6}" srcOrd="0" destOrd="0" presId="urn:microsoft.com/office/officeart/2018/2/layout/IconLabelList"/>
    <dgm:cxn modelId="{17B33024-2026-4908-8092-0CAD922041AA}" type="presOf" srcId="{6B83169C-AD8C-4750-9286-2DC87F464E01}" destId="{3E54052A-8F10-43F0-8207-169C2483CA74}" srcOrd="0" destOrd="0" presId="urn:microsoft.com/office/officeart/2018/2/layout/IconLabelList"/>
    <dgm:cxn modelId="{CD7C9B24-C44B-4AA5-B943-D1FD65CB874F}" type="presOf" srcId="{8DAA6FA6-7060-4006-B83A-DEB3B3E77F3D}" destId="{9479DD3E-ADC6-464C-9BA1-7C4C284AD2F0}" srcOrd="0" destOrd="0" presId="urn:microsoft.com/office/officeart/2018/2/layout/IconLabelList"/>
    <dgm:cxn modelId="{38EB123A-7645-4329-BDE3-8F5D30BFDA34}" type="presOf" srcId="{C034E9CA-9D4D-4301-9B88-BC4B7ABF6BCC}" destId="{08733CA8-4B08-41CA-BFBA-F6EF99745536}" srcOrd="0" destOrd="0" presId="urn:microsoft.com/office/officeart/2018/2/layout/IconLabelList"/>
    <dgm:cxn modelId="{DA439D70-6BB6-4CE8-A2CA-49F06AB50704}" srcId="{6B83169C-AD8C-4750-9286-2DC87F464E01}" destId="{4ADC87E4-043A-492E-94A1-60E1F9ECDE40}" srcOrd="2" destOrd="0" parTransId="{EE4730C9-AFE6-4740-89C6-2A46EE492A23}" sibTransId="{58553207-DF7D-4DC2-BC52-D19AA554E0C0}"/>
    <dgm:cxn modelId="{483D6E78-3040-41AF-9D5B-CDB64445E276}" srcId="{6B83169C-AD8C-4750-9286-2DC87F464E01}" destId="{44551257-9B27-4974-8DF2-75ED66D1D771}" srcOrd="3" destOrd="0" parTransId="{BBE4C220-4B3E-4967-B731-4BD6F3C27C69}" sibTransId="{61EDD1B1-229D-4A04-8836-7D8278A812F7}"/>
    <dgm:cxn modelId="{5E8EB99F-DF4F-4702-978C-9798CD7AD3B6}" srcId="{6B83169C-AD8C-4750-9286-2DC87F464E01}" destId="{C78780EC-C27D-4BFE-A25C-4C0EA4D5DB7A}" srcOrd="4" destOrd="0" parTransId="{AFA41AA4-B0AF-4D0D-872E-B73356B63EE8}" sibTransId="{0A7FD65A-F5E6-44F7-8182-CDBDF1C274F9}"/>
    <dgm:cxn modelId="{E94D9EB6-C4DA-4BA1-B85E-E2E50C87F5F7}" type="presOf" srcId="{44551257-9B27-4974-8DF2-75ED66D1D771}" destId="{3FDEF403-8846-4C69-A4F1-3B9436CBCD19}" srcOrd="0" destOrd="0" presId="urn:microsoft.com/office/officeart/2018/2/layout/IconLabelList"/>
    <dgm:cxn modelId="{476BBDC5-9B9D-4100-AFEE-753CEE1B4B7F}" srcId="{6B83169C-AD8C-4750-9286-2DC87F464E01}" destId="{8DAA6FA6-7060-4006-B83A-DEB3B3E77F3D}" srcOrd="0" destOrd="0" parTransId="{B8DD1352-4B1B-434D-9473-A8222D5BF010}" sibTransId="{B562F5BC-86B8-4282-BC4B-01DB06FD1C83}"/>
    <dgm:cxn modelId="{BE2963EB-1EA6-47C1-B556-4F39D3B899FB}" srcId="{6B83169C-AD8C-4750-9286-2DC87F464E01}" destId="{C034E9CA-9D4D-4301-9B88-BC4B7ABF6BCC}" srcOrd="5" destOrd="0" parTransId="{E858E1FF-6187-4195-A358-65572B3AE8A8}" sibTransId="{A20E530B-3382-4BA0-8E6F-C1095AD6FC54}"/>
    <dgm:cxn modelId="{03A296E8-86B4-4FEB-8C81-ABF18F09A6CC}" type="presParOf" srcId="{3E54052A-8F10-43F0-8207-169C2483CA74}" destId="{881AB3AA-35BE-4D38-A861-2ED26D312102}" srcOrd="0" destOrd="0" presId="urn:microsoft.com/office/officeart/2018/2/layout/IconLabelList"/>
    <dgm:cxn modelId="{F9F906A4-6703-4269-A77F-0F06836F8E61}" type="presParOf" srcId="{881AB3AA-35BE-4D38-A861-2ED26D312102}" destId="{460DBE02-2680-4EF6-895E-47760336BD8A}" srcOrd="0" destOrd="0" presId="urn:microsoft.com/office/officeart/2018/2/layout/IconLabelList"/>
    <dgm:cxn modelId="{CA864367-3362-46C8-8954-2C3B721967DA}" type="presParOf" srcId="{881AB3AA-35BE-4D38-A861-2ED26D312102}" destId="{C0F91676-7A7E-45E4-B20B-BDD9395C3731}" srcOrd="1" destOrd="0" presId="urn:microsoft.com/office/officeart/2018/2/layout/IconLabelList"/>
    <dgm:cxn modelId="{BE394F7F-D59B-4740-B8D8-FED3DCC931FE}" type="presParOf" srcId="{881AB3AA-35BE-4D38-A861-2ED26D312102}" destId="{9479DD3E-ADC6-464C-9BA1-7C4C284AD2F0}" srcOrd="2" destOrd="0" presId="urn:microsoft.com/office/officeart/2018/2/layout/IconLabelList"/>
    <dgm:cxn modelId="{9C58EE93-BD31-4B66-B974-5C0901F7D9B3}" type="presParOf" srcId="{3E54052A-8F10-43F0-8207-169C2483CA74}" destId="{21886249-4225-4121-9FAE-3B6734442D1A}" srcOrd="1" destOrd="0" presId="urn:microsoft.com/office/officeart/2018/2/layout/IconLabelList"/>
    <dgm:cxn modelId="{97988DD0-F3F6-4B54-B395-571C2D7EF689}" type="presParOf" srcId="{3E54052A-8F10-43F0-8207-169C2483CA74}" destId="{39563D26-C2D7-41E5-A53A-C9D95993C12D}" srcOrd="2" destOrd="0" presId="urn:microsoft.com/office/officeart/2018/2/layout/IconLabelList"/>
    <dgm:cxn modelId="{73E70A40-A905-426D-88B0-152A768E22B5}" type="presParOf" srcId="{39563D26-C2D7-41E5-A53A-C9D95993C12D}" destId="{E5951E0B-25BE-442E-A176-D0073D05BBD2}" srcOrd="0" destOrd="0" presId="urn:microsoft.com/office/officeart/2018/2/layout/IconLabelList"/>
    <dgm:cxn modelId="{22BD5FF2-2CFA-4D84-9E92-BD37068EE1A1}" type="presParOf" srcId="{39563D26-C2D7-41E5-A53A-C9D95993C12D}" destId="{CF3DB712-4908-4EF8-A633-5F8EDFFF1532}" srcOrd="1" destOrd="0" presId="urn:microsoft.com/office/officeart/2018/2/layout/IconLabelList"/>
    <dgm:cxn modelId="{12A06EE6-1FE3-4DAC-897B-337915769C8A}" type="presParOf" srcId="{39563D26-C2D7-41E5-A53A-C9D95993C12D}" destId="{C1D542DC-1DBE-443B-8202-8D7AE30DC02B}" srcOrd="2" destOrd="0" presId="urn:microsoft.com/office/officeart/2018/2/layout/IconLabelList"/>
    <dgm:cxn modelId="{4B33628C-4E55-452D-8350-D8475B4E5E62}" type="presParOf" srcId="{3E54052A-8F10-43F0-8207-169C2483CA74}" destId="{265C2628-40CC-418E-A9BA-E18B364FBAF7}" srcOrd="3" destOrd="0" presId="urn:microsoft.com/office/officeart/2018/2/layout/IconLabelList"/>
    <dgm:cxn modelId="{7BFD1911-E42B-4EF1-9396-1EC7CE0059A9}" type="presParOf" srcId="{3E54052A-8F10-43F0-8207-169C2483CA74}" destId="{45CB8106-27BC-4945-B7C8-E8C8C1D076F7}" srcOrd="4" destOrd="0" presId="urn:microsoft.com/office/officeart/2018/2/layout/IconLabelList"/>
    <dgm:cxn modelId="{5BF3D2B3-8CBF-4473-B27F-2724389A5443}" type="presParOf" srcId="{45CB8106-27BC-4945-B7C8-E8C8C1D076F7}" destId="{54735C1B-8C04-4055-99F6-E14D972E5BB6}" srcOrd="0" destOrd="0" presId="urn:microsoft.com/office/officeart/2018/2/layout/IconLabelList"/>
    <dgm:cxn modelId="{B12ED365-2410-4C15-8EA5-400F782B834A}" type="presParOf" srcId="{45CB8106-27BC-4945-B7C8-E8C8C1D076F7}" destId="{F76F86A0-E33C-4D3F-B083-438432915B32}" srcOrd="1" destOrd="0" presId="urn:microsoft.com/office/officeart/2018/2/layout/IconLabelList"/>
    <dgm:cxn modelId="{379CC5BB-AE45-487C-A382-3420E92831A0}" type="presParOf" srcId="{45CB8106-27BC-4945-B7C8-E8C8C1D076F7}" destId="{E6F227FC-0455-459B-8EAD-118F2A3F238D}" srcOrd="2" destOrd="0" presId="urn:microsoft.com/office/officeart/2018/2/layout/IconLabelList"/>
    <dgm:cxn modelId="{9BBCF113-1F50-4680-8B7B-7CA764ADB6F3}" type="presParOf" srcId="{3E54052A-8F10-43F0-8207-169C2483CA74}" destId="{2F9539D3-D1E0-48E2-8854-002AEE6C7C7B}" srcOrd="5" destOrd="0" presId="urn:microsoft.com/office/officeart/2018/2/layout/IconLabelList"/>
    <dgm:cxn modelId="{2F6C38BF-65EA-425A-A516-7198D60656A1}" type="presParOf" srcId="{3E54052A-8F10-43F0-8207-169C2483CA74}" destId="{B482168F-4F8A-4E4C-9FCA-033E0C4E7F75}" srcOrd="6" destOrd="0" presId="urn:microsoft.com/office/officeart/2018/2/layout/IconLabelList"/>
    <dgm:cxn modelId="{4C78FDAE-396C-45F5-B659-BC70172A3A26}" type="presParOf" srcId="{B482168F-4F8A-4E4C-9FCA-033E0C4E7F75}" destId="{15D929F3-74D6-4A21-A950-D7226EDF6FC6}" srcOrd="0" destOrd="0" presId="urn:microsoft.com/office/officeart/2018/2/layout/IconLabelList"/>
    <dgm:cxn modelId="{A35934FB-D222-4F73-B328-33300742EF3F}" type="presParOf" srcId="{B482168F-4F8A-4E4C-9FCA-033E0C4E7F75}" destId="{4B94B0A5-52D4-4F70-ACF8-66E408EE6EF0}" srcOrd="1" destOrd="0" presId="urn:microsoft.com/office/officeart/2018/2/layout/IconLabelList"/>
    <dgm:cxn modelId="{E3DB32AF-A718-443B-9D63-3E181EF6E28F}" type="presParOf" srcId="{B482168F-4F8A-4E4C-9FCA-033E0C4E7F75}" destId="{3FDEF403-8846-4C69-A4F1-3B9436CBCD19}" srcOrd="2" destOrd="0" presId="urn:microsoft.com/office/officeart/2018/2/layout/IconLabelList"/>
    <dgm:cxn modelId="{9431C183-BA06-4E15-8AAD-34B4DFA863A3}" type="presParOf" srcId="{3E54052A-8F10-43F0-8207-169C2483CA74}" destId="{D81DFF32-1C35-4D0D-BC29-566AC63D43B6}" srcOrd="7" destOrd="0" presId="urn:microsoft.com/office/officeart/2018/2/layout/IconLabelList"/>
    <dgm:cxn modelId="{CC05268B-E119-4A89-9A5D-6900E8D23DDE}" type="presParOf" srcId="{3E54052A-8F10-43F0-8207-169C2483CA74}" destId="{27B25407-FB81-4AF8-AFD6-56FEB1163134}" srcOrd="8" destOrd="0" presId="urn:microsoft.com/office/officeart/2018/2/layout/IconLabelList"/>
    <dgm:cxn modelId="{BA2290AB-872C-4170-9F38-5809D4C1C3D9}" type="presParOf" srcId="{27B25407-FB81-4AF8-AFD6-56FEB1163134}" destId="{0C97A74E-C619-43F6-819A-868F0AABDE38}" srcOrd="0" destOrd="0" presId="urn:microsoft.com/office/officeart/2018/2/layout/IconLabelList"/>
    <dgm:cxn modelId="{27186C9F-0031-442A-89E3-CB446F2241E4}" type="presParOf" srcId="{27B25407-FB81-4AF8-AFD6-56FEB1163134}" destId="{89DA93C9-1BBB-43C9-A250-7BAEDA1F8FC8}" srcOrd="1" destOrd="0" presId="urn:microsoft.com/office/officeart/2018/2/layout/IconLabelList"/>
    <dgm:cxn modelId="{70BA8CDA-4872-4A7C-8487-63B7A6F44E2B}" type="presParOf" srcId="{27B25407-FB81-4AF8-AFD6-56FEB1163134}" destId="{31E3EB24-FD76-4245-B447-41B54D69E0F6}" srcOrd="2" destOrd="0" presId="urn:microsoft.com/office/officeart/2018/2/layout/IconLabelList"/>
    <dgm:cxn modelId="{C355D0B5-3A9C-4E10-82D9-60E2D4E69B7A}" type="presParOf" srcId="{3E54052A-8F10-43F0-8207-169C2483CA74}" destId="{CE1DA1CA-E1EE-4F27-9DF2-B3D7C1C6C18C}" srcOrd="9" destOrd="0" presId="urn:microsoft.com/office/officeart/2018/2/layout/IconLabelList"/>
    <dgm:cxn modelId="{B3D53B91-9DFA-49BC-9799-ACEF4D179565}" type="presParOf" srcId="{3E54052A-8F10-43F0-8207-169C2483CA74}" destId="{380FD49E-DD55-45A6-B963-D7C06F44ADF5}" srcOrd="10" destOrd="0" presId="urn:microsoft.com/office/officeart/2018/2/layout/IconLabelList"/>
    <dgm:cxn modelId="{E282C35E-F021-40DB-A703-5912860008BB}" type="presParOf" srcId="{380FD49E-DD55-45A6-B963-D7C06F44ADF5}" destId="{4F791CAC-562A-4FD0-A0EB-EAFEA5D612C9}" srcOrd="0" destOrd="0" presId="urn:microsoft.com/office/officeart/2018/2/layout/IconLabelList"/>
    <dgm:cxn modelId="{5BBFCAC9-D6DF-4110-8C12-069288123BD9}" type="presParOf" srcId="{380FD49E-DD55-45A6-B963-D7C06F44ADF5}" destId="{881F5C12-2261-4D8E-9502-CCD6E9A248A1}" srcOrd="1" destOrd="0" presId="urn:microsoft.com/office/officeart/2018/2/layout/IconLabelList"/>
    <dgm:cxn modelId="{D284C2F3-1F89-4A27-B35E-B941DEC396D8}" type="presParOf" srcId="{380FD49E-DD55-45A6-B963-D7C06F44ADF5}" destId="{08733CA8-4B08-41CA-BFBA-F6EF9974553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555930-BAAC-4809-BE86-4520A297A9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67670D-F8C2-4D1A-8923-2398B53BB535}">
      <dgm:prSet custT="1"/>
      <dgm:spPr>
        <a:noFill/>
        <a:ln>
          <a:noFill/>
        </a:ln>
      </dgm:spPr>
      <dgm:t>
        <a:bodyPr/>
        <a:lstStyle/>
        <a:p>
          <a:pPr algn="ctr"/>
          <a:r>
            <a:rPr lang="en-AU" sz="1800" b="1" u="sng" dirty="0">
              <a:solidFill>
                <a:schemeClr val="tx1"/>
              </a:solidFill>
            </a:rPr>
            <a:t>2024 Groups</a:t>
          </a:r>
          <a:endParaRPr lang="en-US" sz="1800" dirty="0">
            <a:solidFill>
              <a:schemeClr val="tx1"/>
            </a:solidFill>
          </a:endParaRPr>
        </a:p>
      </dgm:t>
    </dgm:pt>
    <dgm:pt modelId="{B3672A6F-A0E3-4AEF-9638-9AF6577E7EC6}" type="parTrans" cxnId="{132833F6-FCAD-4DF6-8980-3490D76CAAEF}">
      <dgm:prSet/>
      <dgm:spPr/>
      <dgm:t>
        <a:bodyPr/>
        <a:lstStyle/>
        <a:p>
          <a:endParaRPr lang="en-US"/>
        </a:p>
      </dgm:t>
    </dgm:pt>
    <dgm:pt modelId="{0DB97650-7874-4572-8F4E-B8211A7EC421}" type="sibTrans" cxnId="{132833F6-FCAD-4DF6-8980-3490D76CAAEF}">
      <dgm:prSet/>
      <dgm:spPr/>
      <dgm:t>
        <a:bodyPr/>
        <a:lstStyle/>
        <a:p>
          <a:endParaRPr lang="en-US"/>
        </a:p>
      </dgm:t>
    </dgm:pt>
    <dgm:pt modelId="{765F7D0C-7FBB-4B49-9C6C-6ACA1938F267}">
      <dgm:prSet custT="1"/>
      <dgm:spPr>
        <a:solidFill>
          <a:srgbClr val="D12205"/>
        </a:solidFill>
      </dgm:spPr>
      <dgm:t>
        <a:bodyPr/>
        <a:lstStyle/>
        <a:p>
          <a:pPr algn="l"/>
          <a:r>
            <a:rPr lang="en-AU" sz="1800" b="1" dirty="0"/>
            <a:t>Red Group              </a:t>
          </a:r>
          <a:r>
            <a:rPr lang="en-AU" sz="1800" dirty="0"/>
            <a:t>3-year-old  15 hours</a:t>
          </a:r>
        </a:p>
        <a:p>
          <a:pPr algn="ctr"/>
          <a:r>
            <a:rPr lang="en-GB" sz="1800" dirty="0"/>
            <a:t>Monday/Wednesday/Friday </a:t>
          </a:r>
        </a:p>
        <a:p>
          <a:pPr algn="ctr"/>
          <a:r>
            <a:rPr lang="en-GB" sz="1800" dirty="0"/>
            <a:t>9.15am – 2.15pm</a:t>
          </a:r>
          <a:endParaRPr lang="en-AU" sz="1800" dirty="0"/>
        </a:p>
        <a:p>
          <a:pPr algn="l"/>
          <a:endParaRPr lang="en-US" sz="1800" dirty="0"/>
        </a:p>
      </dgm:t>
    </dgm:pt>
    <dgm:pt modelId="{860102DB-7FAF-4038-B847-AB6362581A43}" type="parTrans" cxnId="{E34046AC-3981-4605-B633-1BEA413472EC}">
      <dgm:prSet/>
      <dgm:spPr/>
      <dgm:t>
        <a:bodyPr/>
        <a:lstStyle/>
        <a:p>
          <a:endParaRPr lang="en-US"/>
        </a:p>
      </dgm:t>
    </dgm:pt>
    <dgm:pt modelId="{DA3FB231-4F08-456E-B257-4CDB6D05AD6F}" type="sibTrans" cxnId="{E34046AC-3981-4605-B633-1BEA413472EC}">
      <dgm:prSet/>
      <dgm:spPr/>
      <dgm:t>
        <a:bodyPr/>
        <a:lstStyle/>
        <a:p>
          <a:endParaRPr lang="en-US"/>
        </a:p>
      </dgm:t>
    </dgm:pt>
    <dgm:pt modelId="{6F4A9A57-6376-4CF0-8120-E27FA0D3B238}">
      <dgm:prSet custT="1"/>
      <dgm:spPr>
        <a:solidFill>
          <a:schemeClr val="tx2">
            <a:lumMod val="50000"/>
            <a:lumOff val="50000"/>
          </a:schemeClr>
        </a:solidFill>
      </dgm:spPr>
      <dgm:t>
        <a:bodyPr/>
        <a:lstStyle/>
        <a:p>
          <a:pPr algn="l"/>
          <a:r>
            <a:rPr lang="en-AU" sz="1800" b="1" dirty="0"/>
            <a:t>Blue Group            </a:t>
          </a:r>
          <a:r>
            <a:rPr lang="en-AU" sz="1800" dirty="0"/>
            <a:t>4 –year-old   15 hours</a:t>
          </a:r>
        </a:p>
        <a:p>
          <a:pPr algn="ctr"/>
          <a:r>
            <a:rPr lang="en-AU" sz="1800" dirty="0"/>
            <a:t>Tuesdays and Thursdays </a:t>
          </a:r>
        </a:p>
        <a:p>
          <a:pPr algn="ctr"/>
          <a:r>
            <a:rPr lang="en-AU" sz="1800" dirty="0"/>
            <a:t>8:30am-4:00pm</a:t>
          </a:r>
        </a:p>
        <a:p>
          <a:pPr algn="l"/>
          <a:endParaRPr lang="en-US" sz="1800" dirty="0"/>
        </a:p>
      </dgm:t>
    </dgm:pt>
    <dgm:pt modelId="{696F8371-6F4A-47B6-8090-8BDFF2D5061E}" type="parTrans" cxnId="{19465834-5C4A-4401-910A-641780AFC215}">
      <dgm:prSet/>
      <dgm:spPr/>
      <dgm:t>
        <a:bodyPr/>
        <a:lstStyle/>
        <a:p>
          <a:endParaRPr lang="en-US"/>
        </a:p>
      </dgm:t>
    </dgm:pt>
    <dgm:pt modelId="{9D812182-40E3-4A58-BBA6-DEC70E472166}" type="sibTrans" cxnId="{19465834-5C4A-4401-910A-641780AFC215}">
      <dgm:prSet/>
      <dgm:spPr/>
      <dgm:t>
        <a:bodyPr/>
        <a:lstStyle/>
        <a:p>
          <a:endParaRPr lang="en-US"/>
        </a:p>
      </dgm:t>
    </dgm:pt>
    <dgm:pt modelId="{82D2DCB9-3BB3-449F-B00E-128077593A4E}">
      <dgm:prSet custT="1"/>
      <dgm:spPr>
        <a:noFill/>
      </dgm:spPr>
      <dgm:t>
        <a:bodyPr/>
        <a:lstStyle/>
        <a:p>
          <a:endParaRPr lang="en-GB" sz="1200" dirty="0">
            <a:solidFill>
              <a:schemeClr val="tx1">
                <a:lumMod val="75000"/>
                <a:lumOff val="25000"/>
              </a:schemeClr>
            </a:solidFill>
          </a:endParaRPr>
        </a:p>
        <a:p>
          <a:r>
            <a:rPr lang="en-GB" sz="1600" b="0" dirty="0">
              <a:solidFill>
                <a:schemeClr val="tx1">
                  <a:lumMod val="75000"/>
                  <a:lumOff val="25000"/>
                </a:schemeClr>
              </a:solidFill>
              <a:latin typeface="Century Gothic" panose="020B0502020202020204" pitchFamily="34" charset="0"/>
            </a:rPr>
            <a:t>Our kindergarten routine allows for both indoor and outdoor play within a spacious stimulating environment. The environments provide an atmosphere that is welcoming, supportive, safe, motivating, and inclusive. Children are encouraged and supported by our caring and knowledgeable educators to become self-reliant, take initiative, overcome obstacles, explore, imagine, collaborate and find solutions, nurturing a passion for knowledge, curiosity, creativity and learning.</a:t>
          </a:r>
          <a:endParaRPr lang="en-AU" sz="1600" b="0" dirty="0">
            <a:solidFill>
              <a:schemeClr val="tx1">
                <a:lumMod val="75000"/>
                <a:lumOff val="25000"/>
              </a:schemeClr>
            </a:solidFill>
            <a:latin typeface="Century Gothic" panose="020B0502020202020204" pitchFamily="34" charset="0"/>
          </a:endParaRPr>
        </a:p>
        <a:p>
          <a:endParaRPr lang="en-GB" sz="1200" dirty="0">
            <a:solidFill>
              <a:schemeClr val="tx1">
                <a:lumMod val="75000"/>
                <a:lumOff val="25000"/>
              </a:schemeClr>
            </a:solidFill>
          </a:endParaRPr>
        </a:p>
        <a:p>
          <a:r>
            <a:rPr lang="en-GB" sz="1200" dirty="0">
              <a:solidFill>
                <a:schemeClr val="tx1">
                  <a:lumMod val="75000"/>
                  <a:lumOff val="25000"/>
                </a:schemeClr>
              </a:solidFill>
            </a:rPr>
            <a:t> </a:t>
          </a:r>
          <a:endParaRPr lang="en-US" sz="1200" dirty="0">
            <a:solidFill>
              <a:schemeClr val="tx1">
                <a:lumMod val="75000"/>
                <a:lumOff val="25000"/>
              </a:schemeClr>
            </a:solidFill>
          </a:endParaRPr>
        </a:p>
      </dgm:t>
    </dgm:pt>
    <dgm:pt modelId="{15927F2E-E918-471B-8903-C3378477CE80}" type="parTrans" cxnId="{9F89DC98-9A3F-4C3B-9577-8B781A243EE9}">
      <dgm:prSet/>
      <dgm:spPr/>
      <dgm:t>
        <a:bodyPr/>
        <a:lstStyle/>
        <a:p>
          <a:endParaRPr lang="en-US"/>
        </a:p>
      </dgm:t>
    </dgm:pt>
    <dgm:pt modelId="{4E2A7C07-80EE-4243-A469-53C6AA1AD7FA}" type="sibTrans" cxnId="{9F89DC98-9A3F-4C3B-9577-8B781A243EE9}">
      <dgm:prSet/>
      <dgm:spPr/>
      <dgm:t>
        <a:bodyPr/>
        <a:lstStyle/>
        <a:p>
          <a:endParaRPr lang="en-US"/>
        </a:p>
      </dgm:t>
    </dgm:pt>
    <dgm:pt modelId="{97DF5D4F-B61B-4897-91CB-570061606A02}" type="pres">
      <dgm:prSet presAssocID="{BD555930-BAAC-4809-BE86-4520A297A907}" presName="linear" presStyleCnt="0">
        <dgm:presLayoutVars>
          <dgm:animLvl val="lvl"/>
          <dgm:resizeHandles val="exact"/>
        </dgm:presLayoutVars>
      </dgm:prSet>
      <dgm:spPr/>
    </dgm:pt>
    <dgm:pt modelId="{5ACCE466-C82F-4E6C-8A73-F6D49829DD4C}" type="pres">
      <dgm:prSet presAssocID="{A567670D-F8C2-4D1A-8923-2398B53BB535}" presName="parentText" presStyleLbl="node1" presStyleIdx="0" presStyleCnt="4" custScaleY="48785" custLinFactY="-112114" custLinFactNeighborX="-11" custLinFactNeighborY="-200000">
        <dgm:presLayoutVars>
          <dgm:chMax val="0"/>
          <dgm:bulletEnabled val="1"/>
        </dgm:presLayoutVars>
      </dgm:prSet>
      <dgm:spPr/>
    </dgm:pt>
    <dgm:pt modelId="{BF2A881C-8A7F-46ED-93E3-4FAEDC784E01}" type="pres">
      <dgm:prSet presAssocID="{0DB97650-7874-4572-8F4E-B8211A7EC421}" presName="spacer" presStyleCnt="0"/>
      <dgm:spPr/>
    </dgm:pt>
    <dgm:pt modelId="{F9C40787-9096-4051-BCC1-13E6D48DEA33}" type="pres">
      <dgm:prSet presAssocID="{765F7D0C-7FBB-4B49-9C6C-6ACA1938F267}" presName="parentText" presStyleLbl="node1" presStyleIdx="1" presStyleCnt="4" custScaleY="65281" custLinFactY="-18121" custLinFactNeighborY="-100000">
        <dgm:presLayoutVars>
          <dgm:chMax val="0"/>
          <dgm:bulletEnabled val="1"/>
        </dgm:presLayoutVars>
      </dgm:prSet>
      <dgm:spPr/>
    </dgm:pt>
    <dgm:pt modelId="{AE6576DD-2EC0-49EA-827C-C97800F0A9B2}" type="pres">
      <dgm:prSet presAssocID="{DA3FB231-4F08-456E-B257-4CDB6D05AD6F}" presName="spacer" presStyleCnt="0"/>
      <dgm:spPr/>
    </dgm:pt>
    <dgm:pt modelId="{87BFC27B-AC5F-42E2-8BD8-FF647F6BEBFC}" type="pres">
      <dgm:prSet presAssocID="{6F4A9A57-6376-4CF0-8120-E27FA0D3B238}" presName="parentText" presStyleLbl="node1" presStyleIdx="2" presStyleCnt="4" custScaleY="65712" custLinFactY="-12039" custLinFactNeighborY="-100000">
        <dgm:presLayoutVars>
          <dgm:chMax val="0"/>
          <dgm:bulletEnabled val="1"/>
        </dgm:presLayoutVars>
      </dgm:prSet>
      <dgm:spPr/>
    </dgm:pt>
    <dgm:pt modelId="{4B8832DD-22B3-4F5E-86C9-A632F7DBB9E8}" type="pres">
      <dgm:prSet presAssocID="{9D812182-40E3-4A58-BBA6-DEC70E472166}" presName="spacer" presStyleCnt="0"/>
      <dgm:spPr/>
    </dgm:pt>
    <dgm:pt modelId="{E69BAB7B-1A84-4548-8E7D-6B3979DD1ADA}" type="pres">
      <dgm:prSet presAssocID="{82D2DCB9-3BB3-449F-B00E-128077593A4E}" presName="parentText" presStyleLbl="node1" presStyleIdx="3" presStyleCnt="4" custScaleY="139765">
        <dgm:presLayoutVars>
          <dgm:chMax val="0"/>
          <dgm:bulletEnabled val="1"/>
        </dgm:presLayoutVars>
      </dgm:prSet>
      <dgm:spPr/>
    </dgm:pt>
  </dgm:ptLst>
  <dgm:cxnLst>
    <dgm:cxn modelId="{A364E715-E1DF-4E4B-960F-5EB22F85D617}" type="presOf" srcId="{A567670D-F8C2-4D1A-8923-2398B53BB535}" destId="{5ACCE466-C82F-4E6C-8A73-F6D49829DD4C}" srcOrd="0" destOrd="0" presId="urn:microsoft.com/office/officeart/2005/8/layout/vList2"/>
    <dgm:cxn modelId="{2180181B-3C40-4870-9B69-54FBF85198F2}" type="presOf" srcId="{BD555930-BAAC-4809-BE86-4520A297A907}" destId="{97DF5D4F-B61B-4897-91CB-570061606A02}" srcOrd="0" destOrd="0" presId="urn:microsoft.com/office/officeart/2005/8/layout/vList2"/>
    <dgm:cxn modelId="{19465834-5C4A-4401-910A-641780AFC215}" srcId="{BD555930-BAAC-4809-BE86-4520A297A907}" destId="{6F4A9A57-6376-4CF0-8120-E27FA0D3B238}" srcOrd="2" destOrd="0" parTransId="{696F8371-6F4A-47B6-8090-8BDFF2D5061E}" sibTransId="{9D812182-40E3-4A58-BBA6-DEC70E472166}"/>
    <dgm:cxn modelId="{A195DC8C-310B-4EA1-B6B1-B81C002B6DDF}" type="presOf" srcId="{82D2DCB9-3BB3-449F-B00E-128077593A4E}" destId="{E69BAB7B-1A84-4548-8E7D-6B3979DD1ADA}" srcOrd="0" destOrd="0" presId="urn:microsoft.com/office/officeart/2005/8/layout/vList2"/>
    <dgm:cxn modelId="{150C968E-B886-45A2-A0D7-B575CB511537}" type="presOf" srcId="{6F4A9A57-6376-4CF0-8120-E27FA0D3B238}" destId="{87BFC27B-AC5F-42E2-8BD8-FF647F6BEBFC}" srcOrd="0" destOrd="0" presId="urn:microsoft.com/office/officeart/2005/8/layout/vList2"/>
    <dgm:cxn modelId="{9F89DC98-9A3F-4C3B-9577-8B781A243EE9}" srcId="{BD555930-BAAC-4809-BE86-4520A297A907}" destId="{82D2DCB9-3BB3-449F-B00E-128077593A4E}" srcOrd="3" destOrd="0" parTransId="{15927F2E-E918-471B-8903-C3378477CE80}" sibTransId="{4E2A7C07-80EE-4243-A469-53C6AA1AD7FA}"/>
    <dgm:cxn modelId="{BA7C92A3-4E47-456E-AE2D-2059BA56FE46}" type="presOf" srcId="{765F7D0C-7FBB-4B49-9C6C-6ACA1938F267}" destId="{F9C40787-9096-4051-BCC1-13E6D48DEA33}" srcOrd="0" destOrd="0" presId="urn:microsoft.com/office/officeart/2005/8/layout/vList2"/>
    <dgm:cxn modelId="{E34046AC-3981-4605-B633-1BEA413472EC}" srcId="{BD555930-BAAC-4809-BE86-4520A297A907}" destId="{765F7D0C-7FBB-4B49-9C6C-6ACA1938F267}" srcOrd="1" destOrd="0" parTransId="{860102DB-7FAF-4038-B847-AB6362581A43}" sibTransId="{DA3FB231-4F08-456E-B257-4CDB6D05AD6F}"/>
    <dgm:cxn modelId="{132833F6-FCAD-4DF6-8980-3490D76CAAEF}" srcId="{BD555930-BAAC-4809-BE86-4520A297A907}" destId="{A567670D-F8C2-4D1A-8923-2398B53BB535}" srcOrd="0" destOrd="0" parTransId="{B3672A6F-A0E3-4AEF-9638-9AF6577E7EC6}" sibTransId="{0DB97650-7874-4572-8F4E-B8211A7EC421}"/>
    <dgm:cxn modelId="{24F337D0-E935-4971-8CF4-ABD2914C5EC1}" type="presParOf" srcId="{97DF5D4F-B61B-4897-91CB-570061606A02}" destId="{5ACCE466-C82F-4E6C-8A73-F6D49829DD4C}" srcOrd="0" destOrd="0" presId="urn:microsoft.com/office/officeart/2005/8/layout/vList2"/>
    <dgm:cxn modelId="{994936FA-6874-4509-A5F0-318812673665}" type="presParOf" srcId="{97DF5D4F-B61B-4897-91CB-570061606A02}" destId="{BF2A881C-8A7F-46ED-93E3-4FAEDC784E01}" srcOrd="1" destOrd="0" presId="urn:microsoft.com/office/officeart/2005/8/layout/vList2"/>
    <dgm:cxn modelId="{C2FBEA89-EF89-4C95-B9B0-A111D6454A47}" type="presParOf" srcId="{97DF5D4F-B61B-4897-91CB-570061606A02}" destId="{F9C40787-9096-4051-BCC1-13E6D48DEA33}" srcOrd="2" destOrd="0" presId="urn:microsoft.com/office/officeart/2005/8/layout/vList2"/>
    <dgm:cxn modelId="{11F1E12B-679F-4CDA-9D3B-8E6F87DAE6ED}" type="presParOf" srcId="{97DF5D4F-B61B-4897-91CB-570061606A02}" destId="{AE6576DD-2EC0-49EA-827C-C97800F0A9B2}" srcOrd="3" destOrd="0" presId="urn:microsoft.com/office/officeart/2005/8/layout/vList2"/>
    <dgm:cxn modelId="{8BEA40EF-2211-4013-BC72-9722FDB6F8B0}" type="presParOf" srcId="{97DF5D4F-B61B-4897-91CB-570061606A02}" destId="{87BFC27B-AC5F-42E2-8BD8-FF647F6BEBFC}" srcOrd="4" destOrd="0" presId="urn:microsoft.com/office/officeart/2005/8/layout/vList2"/>
    <dgm:cxn modelId="{F8F02934-7F81-449E-B6CE-31AD93B43642}" type="presParOf" srcId="{97DF5D4F-B61B-4897-91CB-570061606A02}" destId="{4B8832DD-22B3-4F5E-86C9-A632F7DBB9E8}" srcOrd="5" destOrd="0" presId="urn:microsoft.com/office/officeart/2005/8/layout/vList2"/>
    <dgm:cxn modelId="{1AFD28D9-F1AC-4998-8285-0D699ADE653A}" type="presParOf" srcId="{97DF5D4F-B61B-4897-91CB-570061606A02}" destId="{E69BAB7B-1A84-4548-8E7D-6B3979DD1ADA}" srcOrd="6"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DBE02-2680-4EF6-895E-47760336BD8A}">
      <dsp:nvSpPr>
        <dsp:cNvPr id="0" name=""/>
        <dsp:cNvSpPr/>
      </dsp:nvSpPr>
      <dsp:spPr>
        <a:xfrm>
          <a:off x="776108" y="179930"/>
          <a:ext cx="662871" cy="6628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79DD3E-ADC6-464C-9BA1-7C4C284AD2F0}">
      <dsp:nvSpPr>
        <dsp:cNvPr id="0" name=""/>
        <dsp:cNvSpPr/>
      </dsp:nvSpPr>
      <dsp:spPr>
        <a:xfrm>
          <a:off x="371020" y="1084701"/>
          <a:ext cx="1473046" cy="58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Phone:</a:t>
          </a:r>
          <a:r>
            <a:rPr lang="en-GB" sz="1100" kern="1200" dirty="0"/>
            <a:t>  9369 3346 / 0413483335</a:t>
          </a:r>
          <a:endParaRPr lang="en-US" sz="1100" kern="1200" dirty="0"/>
        </a:p>
      </dsp:txBody>
      <dsp:txXfrm>
        <a:off x="371020" y="1084701"/>
        <a:ext cx="1473046" cy="589218"/>
      </dsp:txXfrm>
    </dsp:sp>
    <dsp:sp modelId="{E5951E0B-25BE-442E-A176-D0073D05BBD2}">
      <dsp:nvSpPr>
        <dsp:cNvPr id="0" name=""/>
        <dsp:cNvSpPr/>
      </dsp:nvSpPr>
      <dsp:spPr>
        <a:xfrm>
          <a:off x="2506938" y="179930"/>
          <a:ext cx="662871" cy="6628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542DC-1DBE-443B-8202-8D7AE30DC02B}">
      <dsp:nvSpPr>
        <dsp:cNvPr id="0" name=""/>
        <dsp:cNvSpPr/>
      </dsp:nvSpPr>
      <dsp:spPr>
        <a:xfrm>
          <a:off x="2101850" y="1084701"/>
          <a:ext cx="1473046" cy="58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Email: </a:t>
          </a:r>
          <a:r>
            <a:rPr lang="en-GB" sz="1100" kern="1200" dirty="0"/>
            <a:t>altona.meadows.kin@kindergarten.vic.gov.au</a:t>
          </a:r>
          <a:endParaRPr lang="en-US" sz="1100" kern="1200" dirty="0"/>
        </a:p>
      </dsp:txBody>
      <dsp:txXfrm>
        <a:off x="2101850" y="1084701"/>
        <a:ext cx="1473046" cy="589218"/>
      </dsp:txXfrm>
    </dsp:sp>
    <dsp:sp modelId="{54735C1B-8C04-4055-99F6-E14D972E5BB6}">
      <dsp:nvSpPr>
        <dsp:cNvPr id="0" name=""/>
        <dsp:cNvSpPr/>
      </dsp:nvSpPr>
      <dsp:spPr>
        <a:xfrm>
          <a:off x="776108" y="2042181"/>
          <a:ext cx="662871" cy="6628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F227FC-0455-459B-8EAD-118F2A3F238D}">
      <dsp:nvSpPr>
        <dsp:cNvPr id="0" name=""/>
        <dsp:cNvSpPr/>
      </dsp:nvSpPr>
      <dsp:spPr>
        <a:xfrm>
          <a:off x="371020" y="2946951"/>
          <a:ext cx="1473046" cy="58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Admin Hours: </a:t>
          </a:r>
          <a:r>
            <a:rPr lang="en-GB" sz="1100" kern="1200" dirty="0"/>
            <a:t>Monday-Thursday 10.00am – 3.00pm</a:t>
          </a:r>
          <a:endParaRPr lang="en-US" sz="1100" kern="1200" dirty="0"/>
        </a:p>
      </dsp:txBody>
      <dsp:txXfrm>
        <a:off x="371020" y="2946951"/>
        <a:ext cx="1473046" cy="589218"/>
      </dsp:txXfrm>
    </dsp:sp>
    <dsp:sp modelId="{15D929F3-74D6-4A21-A950-D7226EDF6FC6}">
      <dsp:nvSpPr>
        <dsp:cNvPr id="0" name=""/>
        <dsp:cNvSpPr/>
      </dsp:nvSpPr>
      <dsp:spPr>
        <a:xfrm>
          <a:off x="2506938" y="2042181"/>
          <a:ext cx="662871" cy="6628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DEF403-8846-4C69-A4F1-3B9436CBCD19}">
      <dsp:nvSpPr>
        <dsp:cNvPr id="0" name=""/>
        <dsp:cNvSpPr/>
      </dsp:nvSpPr>
      <dsp:spPr>
        <a:xfrm>
          <a:off x="2101850" y="2946951"/>
          <a:ext cx="1473046" cy="58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Address:  </a:t>
          </a:r>
          <a:r>
            <a:rPr lang="en-GB" sz="1100" kern="1200" dirty="0"/>
            <a:t>65 – 67 Powlett Street Altona Meadows</a:t>
          </a:r>
          <a:endParaRPr lang="en-US" sz="1100" kern="1200" dirty="0"/>
        </a:p>
      </dsp:txBody>
      <dsp:txXfrm>
        <a:off x="2101850" y="2946951"/>
        <a:ext cx="1473046" cy="589218"/>
      </dsp:txXfrm>
    </dsp:sp>
    <dsp:sp modelId="{0C97A74E-C619-43F6-819A-868F0AABDE38}">
      <dsp:nvSpPr>
        <dsp:cNvPr id="0" name=""/>
        <dsp:cNvSpPr/>
      </dsp:nvSpPr>
      <dsp:spPr>
        <a:xfrm>
          <a:off x="776108" y="3904432"/>
          <a:ext cx="662871" cy="6628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3EB24-FD76-4245-B447-41B54D69E0F6}">
      <dsp:nvSpPr>
        <dsp:cNvPr id="0" name=""/>
        <dsp:cNvSpPr/>
      </dsp:nvSpPr>
      <dsp:spPr>
        <a:xfrm>
          <a:off x="371020" y="4809202"/>
          <a:ext cx="1473046" cy="58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Website</a:t>
          </a:r>
          <a:r>
            <a:rPr lang="en-GB" sz="1100" kern="1200" dirty="0"/>
            <a:t>: https://www.altonameadowskindergarten.kindergarten.vic.gov.au</a:t>
          </a:r>
          <a:endParaRPr lang="en-US" sz="1100" kern="1200" dirty="0"/>
        </a:p>
      </dsp:txBody>
      <dsp:txXfrm>
        <a:off x="371020" y="4809202"/>
        <a:ext cx="1473046" cy="589218"/>
      </dsp:txXfrm>
    </dsp:sp>
    <dsp:sp modelId="{4F791CAC-562A-4FD0-A0EB-EAFEA5D612C9}">
      <dsp:nvSpPr>
        <dsp:cNvPr id="0" name=""/>
        <dsp:cNvSpPr/>
      </dsp:nvSpPr>
      <dsp:spPr>
        <a:xfrm>
          <a:off x="2506938" y="3904432"/>
          <a:ext cx="662871" cy="6628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733CA8-4B08-41CA-BFBA-F6EF99745536}">
      <dsp:nvSpPr>
        <dsp:cNvPr id="0" name=""/>
        <dsp:cNvSpPr/>
      </dsp:nvSpPr>
      <dsp:spPr>
        <a:xfrm>
          <a:off x="2101850" y="4809202"/>
          <a:ext cx="1473046" cy="589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GB" sz="1100" b="1" kern="1200" dirty="0"/>
            <a:t>Facebook</a:t>
          </a:r>
          <a:r>
            <a:rPr lang="en-GB" sz="1100" kern="1200" dirty="0"/>
            <a:t>: Altona Meadows Kindergarten</a:t>
          </a:r>
          <a:endParaRPr lang="en-US" sz="1100" kern="1200" dirty="0"/>
        </a:p>
      </dsp:txBody>
      <dsp:txXfrm>
        <a:off x="2101850" y="4809202"/>
        <a:ext cx="1473046" cy="589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CE466-C82F-4E6C-8A73-F6D49829DD4C}">
      <dsp:nvSpPr>
        <dsp:cNvPr id="0" name=""/>
        <dsp:cNvSpPr/>
      </dsp:nvSpPr>
      <dsp:spPr>
        <a:xfrm>
          <a:off x="0" y="0"/>
          <a:ext cx="5544456" cy="1071687"/>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b="1" u="sng" kern="1200" dirty="0">
              <a:solidFill>
                <a:schemeClr val="tx1"/>
              </a:solidFill>
            </a:rPr>
            <a:t>2024 Groups</a:t>
          </a:r>
          <a:endParaRPr lang="en-US" sz="1800" kern="1200" dirty="0">
            <a:solidFill>
              <a:schemeClr val="tx1"/>
            </a:solidFill>
          </a:endParaRPr>
        </a:p>
      </dsp:txBody>
      <dsp:txXfrm>
        <a:off x="52315" y="52315"/>
        <a:ext cx="5439826" cy="967057"/>
      </dsp:txXfrm>
    </dsp:sp>
    <dsp:sp modelId="{F9C40787-9096-4051-BCC1-13E6D48DEA33}">
      <dsp:nvSpPr>
        <dsp:cNvPr id="0" name=""/>
        <dsp:cNvSpPr/>
      </dsp:nvSpPr>
      <dsp:spPr>
        <a:xfrm>
          <a:off x="0" y="675151"/>
          <a:ext cx="5544456" cy="1434064"/>
        </a:xfrm>
        <a:prstGeom prst="roundRect">
          <a:avLst/>
        </a:prstGeom>
        <a:solidFill>
          <a:srgbClr val="D1220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t>Red Group              </a:t>
          </a:r>
          <a:r>
            <a:rPr lang="en-AU" sz="1800" kern="1200" dirty="0"/>
            <a:t>3-year-old  15 hours</a:t>
          </a:r>
        </a:p>
        <a:p>
          <a:pPr marL="0" lvl="0" indent="0" algn="ctr" defTabSz="800100">
            <a:lnSpc>
              <a:spcPct val="90000"/>
            </a:lnSpc>
            <a:spcBef>
              <a:spcPct val="0"/>
            </a:spcBef>
            <a:spcAft>
              <a:spcPct val="35000"/>
            </a:spcAft>
            <a:buNone/>
          </a:pPr>
          <a:r>
            <a:rPr lang="en-GB" sz="1800" kern="1200" dirty="0"/>
            <a:t>Monday/Wednesday/Friday </a:t>
          </a:r>
        </a:p>
        <a:p>
          <a:pPr marL="0" lvl="0" indent="0" algn="ctr" defTabSz="800100">
            <a:lnSpc>
              <a:spcPct val="90000"/>
            </a:lnSpc>
            <a:spcBef>
              <a:spcPct val="0"/>
            </a:spcBef>
            <a:spcAft>
              <a:spcPct val="35000"/>
            </a:spcAft>
            <a:buNone/>
          </a:pPr>
          <a:r>
            <a:rPr lang="en-GB" sz="1800" kern="1200" dirty="0"/>
            <a:t>9.15am – 2.15pm</a:t>
          </a:r>
          <a:endParaRPr lang="en-AU" sz="1800" kern="1200" dirty="0"/>
        </a:p>
        <a:p>
          <a:pPr marL="0" lvl="0" indent="0" algn="l" defTabSz="800100">
            <a:lnSpc>
              <a:spcPct val="90000"/>
            </a:lnSpc>
            <a:spcBef>
              <a:spcPct val="0"/>
            </a:spcBef>
            <a:spcAft>
              <a:spcPct val="35000"/>
            </a:spcAft>
            <a:buNone/>
          </a:pPr>
          <a:endParaRPr lang="en-US" sz="1800" kern="1200" dirty="0"/>
        </a:p>
      </dsp:txBody>
      <dsp:txXfrm>
        <a:off x="70005" y="745156"/>
        <a:ext cx="5404446" cy="1294054"/>
      </dsp:txXfrm>
    </dsp:sp>
    <dsp:sp modelId="{87BFC27B-AC5F-42E2-8BD8-FF647F6BEBFC}">
      <dsp:nvSpPr>
        <dsp:cNvPr id="0" name=""/>
        <dsp:cNvSpPr/>
      </dsp:nvSpPr>
      <dsp:spPr>
        <a:xfrm>
          <a:off x="0" y="2248413"/>
          <a:ext cx="5544456" cy="1443532"/>
        </a:xfrm>
        <a:prstGeom prst="roundRect">
          <a:avLst/>
        </a:prstGeom>
        <a:solidFill>
          <a:schemeClr val="tx2">
            <a:lumMod val="50000"/>
            <a:lumOff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AU" sz="1800" b="1" kern="1200" dirty="0"/>
            <a:t>Blue Group            </a:t>
          </a:r>
          <a:r>
            <a:rPr lang="en-AU" sz="1800" kern="1200" dirty="0"/>
            <a:t>4 –year-old   15 hours</a:t>
          </a:r>
        </a:p>
        <a:p>
          <a:pPr marL="0" lvl="0" indent="0" algn="ctr" defTabSz="800100">
            <a:lnSpc>
              <a:spcPct val="90000"/>
            </a:lnSpc>
            <a:spcBef>
              <a:spcPct val="0"/>
            </a:spcBef>
            <a:spcAft>
              <a:spcPct val="35000"/>
            </a:spcAft>
            <a:buNone/>
          </a:pPr>
          <a:r>
            <a:rPr lang="en-AU" sz="1800" kern="1200" dirty="0"/>
            <a:t>Tuesdays and Thursdays </a:t>
          </a:r>
        </a:p>
        <a:p>
          <a:pPr marL="0" lvl="0" indent="0" algn="ctr" defTabSz="800100">
            <a:lnSpc>
              <a:spcPct val="90000"/>
            </a:lnSpc>
            <a:spcBef>
              <a:spcPct val="0"/>
            </a:spcBef>
            <a:spcAft>
              <a:spcPct val="35000"/>
            </a:spcAft>
            <a:buNone/>
          </a:pPr>
          <a:r>
            <a:rPr lang="en-AU" sz="1800" kern="1200" dirty="0"/>
            <a:t>8:30am-4:00pm</a:t>
          </a:r>
        </a:p>
        <a:p>
          <a:pPr marL="0" lvl="0" indent="0" algn="l" defTabSz="800100">
            <a:lnSpc>
              <a:spcPct val="90000"/>
            </a:lnSpc>
            <a:spcBef>
              <a:spcPct val="0"/>
            </a:spcBef>
            <a:spcAft>
              <a:spcPct val="35000"/>
            </a:spcAft>
            <a:buNone/>
          </a:pPr>
          <a:endParaRPr lang="en-US" sz="1800" kern="1200" dirty="0"/>
        </a:p>
      </dsp:txBody>
      <dsp:txXfrm>
        <a:off x="70467" y="2318880"/>
        <a:ext cx="5403522" cy="1302598"/>
      </dsp:txXfrm>
    </dsp:sp>
    <dsp:sp modelId="{E69BAB7B-1A84-4548-8E7D-6B3979DD1ADA}">
      <dsp:nvSpPr>
        <dsp:cNvPr id="0" name=""/>
        <dsp:cNvSpPr/>
      </dsp:nvSpPr>
      <dsp:spPr>
        <a:xfrm>
          <a:off x="0" y="3967595"/>
          <a:ext cx="5544456" cy="3070296"/>
        </a:xfrm>
        <a:prstGeom prst="roundRect">
          <a:avLst/>
        </a:prstGeom>
        <a:no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endParaRPr lang="en-GB" sz="1200" kern="1200" dirty="0">
            <a:solidFill>
              <a:schemeClr val="tx1">
                <a:lumMod val="75000"/>
                <a:lumOff val="25000"/>
              </a:schemeClr>
            </a:solidFill>
          </a:endParaRPr>
        </a:p>
        <a:p>
          <a:pPr marL="0" lvl="0" indent="0" algn="l" defTabSz="533400">
            <a:lnSpc>
              <a:spcPct val="90000"/>
            </a:lnSpc>
            <a:spcBef>
              <a:spcPct val="0"/>
            </a:spcBef>
            <a:spcAft>
              <a:spcPct val="35000"/>
            </a:spcAft>
            <a:buNone/>
          </a:pPr>
          <a:r>
            <a:rPr lang="en-GB" sz="1600" b="0" kern="1200" dirty="0">
              <a:solidFill>
                <a:schemeClr val="tx1">
                  <a:lumMod val="75000"/>
                  <a:lumOff val="25000"/>
                </a:schemeClr>
              </a:solidFill>
              <a:latin typeface="Century Gothic" panose="020B0502020202020204" pitchFamily="34" charset="0"/>
            </a:rPr>
            <a:t>Our kindergarten routine allows for both indoor and outdoor play within a spacious stimulating environment. The environments provide an atmosphere that is welcoming, supportive, safe, motivating, and inclusive. Children are encouraged and supported by our caring and knowledgeable educators to become self-reliant, take initiative, overcome obstacles, explore, imagine, collaborate and find solutions, nurturing a passion for knowledge, curiosity, creativity and learning.</a:t>
          </a:r>
          <a:endParaRPr lang="en-AU" sz="1600" b="0" kern="1200" dirty="0">
            <a:solidFill>
              <a:schemeClr val="tx1">
                <a:lumMod val="75000"/>
                <a:lumOff val="25000"/>
              </a:schemeClr>
            </a:solidFill>
            <a:latin typeface="Century Gothic" panose="020B0502020202020204" pitchFamily="34" charset="0"/>
          </a:endParaRPr>
        </a:p>
        <a:p>
          <a:pPr marL="0" lvl="0" indent="0" algn="l" defTabSz="533400">
            <a:lnSpc>
              <a:spcPct val="90000"/>
            </a:lnSpc>
            <a:spcBef>
              <a:spcPct val="0"/>
            </a:spcBef>
            <a:spcAft>
              <a:spcPct val="35000"/>
            </a:spcAft>
            <a:buNone/>
          </a:pPr>
          <a:endParaRPr lang="en-GB" sz="1200" kern="1200" dirty="0">
            <a:solidFill>
              <a:schemeClr val="tx1">
                <a:lumMod val="75000"/>
                <a:lumOff val="25000"/>
              </a:schemeClr>
            </a:solidFill>
          </a:endParaRPr>
        </a:p>
        <a:p>
          <a:pPr marL="0" lvl="0" indent="0" algn="l" defTabSz="533400">
            <a:lnSpc>
              <a:spcPct val="90000"/>
            </a:lnSpc>
            <a:spcBef>
              <a:spcPct val="0"/>
            </a:spcBef>
            <a:spcAft>
              <a:spcPct val="35000"/>
            </a:spcAft>
            <a:buNone/>
          </a:pPr>
          <a:r>
            <a:rPr lang="en-GB" sz="1200" kern="1200" dirty="0">
              <a:solidFill>
                <a:schemeClr val="tx1">
                  <a:lumMod val="75000"/>
                  <a:lumOff val="25000"/>
                </a:schemeClr>
              </a:solidFill>
            </a:rPr>
            <a:t> </a:t>
          </a:r>
          <a:endParaRPr lang="en-US" sz="1200" kern="1200" dirty="0">
            <a:solidFill>
              <a:schemeClr val="tx1">
                <a:lumMod val="75000"/>
                <a:lumOff val="25000"/>
              </a:schemeClr>
            </a:solidFill>
          </a:endParaRPr>
        </a:p>
      </dsp:txBody>
      <dsp:txXfrm>
        <a:off x="149879" y="4117474"/>
        <a:ext cx="5244698" cy="277053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4DB1D-2EDD-4694-BA79-BC2819F37D33}" type="datetimeFigureOut">
              <a:rPr lang="en-AU" smtClean="0"/>
              <a:t>19/06/2024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003FB-5C3E-4724-9DDE-BC19B3CA14A2}" type="slidenum">
              <a:rPr lang="en-AU" smtClean="0"/>
              <a:t>‹#›</a:t>
            </a:fld>
            <a:endParaRPr lang="en-AU" dirty="0"/>
          </a:p>
        </p:txBody>
      </p:sp>
    </p:spTree>
    <p:extLst>
      <p:ext uri="{BB962C8B-B14F-4D97-AF65-F5344CB8AC3E}">
        <p14:creationId xmlns:p14="http://schemas.microsoft.com/office/powerpoint/2010/main" val="84760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2A003FB-5C3E-4724-9DDE-BC19B3CA14A2}" type="slidenum">
              <a:rPr lang="en-AU" smtClean="0"/>
              <a:t>5</a:t>
            </a:fld>
            <a:endParaRPr lang="en-AU" dirty="0"/>
          </a:p>
        </p:txBody>
      </p:sp>
    </p:spTree>
    <p:extLst>
      <p:ext uri="{BB962C8B-B14F-4D97-AF65-F5344CB8AC3E}">
        <p14:creationId xmlns:p14="http://schemas.microsoft.com/office/powerpoint/2010/main" val="406306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9CE7-CE64-5C43-CC2F-F4AA0E1F93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6FD780E-4FB7-3D30-4332-1A44E3F1BC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150BA8C-7548-F0D3-87F9-04DC35F99BE9}"/>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5" name="Footer Placeholder 4">
            <a:extLst>
              <a:ext uri="{FF2B5EF4-FFF2-40B4-BE49-F238E27FC236}">
                <a16:creationId xmlns:a16="http://schemas.microsoft.com/office/drawing/2014/main" id="{297AE82A-3975-4A91-D112-A453F41BEDD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69A1CBD-DD20-6CCE-5B10-4586632298D3}"/>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59733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5C58-587F-F290-7106-B776062573D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79E7CB-457C-F918-4A9A-7E8BAA5EF6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368DE0-9BAC-C616-1C34-6FEB9F3164C6}"/>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5" name="Footer Placeholder 4">
            <a:extLst>
              <a:ext uri="{FF2B5EF4-FFF2-40B4-BE49-F238E27FC236}">
                <a16:creationId xmlns:a16="http://schemas.microsoft.com/office/drawing/2014/main" id="{EA97D409-FB3F-A645-BB8A-FB9D1DFE011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F88F500-9BC3-F62B-32E0-D019E8753BF7}"/>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107465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E1AE2-823E-78B9-9414-790F1709F3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945D0B-96A1-A26F-3C32-1A94D62E81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7B97C9-2E19-139D-DAE3-EC8ADBBFED8D}"/>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5" name="Footer Placeholder 4">
            <a:extLst>
              <a:ext uri="{FF2B5EF4-FFF2-40B4-BE49-F238E27FC236}">
                <a16:creationId xmlns:a16="http://schemas.microsoft.com/office/drawing/2014/main" id="{B5E10CDE-9B88-9C63-6EDC-29C06AD2F8D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CFE8CD7-60ED-DD6E-540C-333166A07242}"/>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194108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E8D0D-6BD6-5EF1-2AC6-0630F957D24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1EB724B-FBFB-96DD-5D1B-54355079B5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7F2541-4168-104A-C1D6-C1A868EBAE99}"/>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5" name="Footer Placeholder 4">
            <a:extLst>
              <a:ext uri="{FF2B5EF4-FFF2-40B4-BE49-F238E27FC236}">
                <a16:creationId xmlns:a16="http://schemas.microsoft.com/office/drawing/2014/main" id="{5FD7558C-7939-4784-55FB-DD47170EE12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6A81046-5902-3A1A-F441-5DF0DA9BCD3E}"/>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253807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573-CBCD-204D-737F-4BF9C0B39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CBD5287-9744-9784-920E-E012EAC7AF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F88A7D-1867-6562-57A2-BDACE290BCE8}"/>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5" name="Footer Placeholder 4">
            <a:extLst>
              <a:ext uri="{FF2B5EF4-FFF2-40B4-BE49-F238E27FC236}">
                <a16:creationId xmlns:a16="http://schemas.microsoft.com/office/drawing/2014/main" id="{DB7FB268-CFDC-6E12-011A-08465F1AAFA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93D9466-CF51-4BFE-B57C-E8F89E98DEC0}"/>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228217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82B5-8B6E-4FE1-9636-EB1C493ED40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FD1484A-0A88-6B18-D9BA-C665775DE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3AA6313-3A53-878D-D3A3-692545FF5C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F6292B9-EDA9-B6BD-C7D5-71124DC42691}"/>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6" name="Footer Placeholder 5">
            <a:extLst>
              <a:ext uri="{FF2B5EF4-FFF2-40B4-BE49-F238E27FC236}">
                <a16:creationId xmlns:a16="http://schemas.microsoft.com/office/drawing/2014/main" id="{C072C41C-9EE7-2D74-FF07-0C14CEF356C6}"/>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A9DE6028-DCB6-D4F4-3853-90FDD69EA560}"/>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315712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14E2-6C99-4568-9167-CF749AF3541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CDCF485-0201-9F6D-4B50-6C5B3F3CC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DCD9C1-8140-5F69-6D1E-8D64E48A7E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F0A016E-C91A-25AF-861D-E2BCAAC09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6E38D-2812-3DA4-29FF-41280BCA02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F371F8A-7EA6-53D6-6B51-180762837ACA}"/>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8" name="Footer Placeholder 7">
            <a:extLst>
              <a:ext uri="{FF2B5EF4-FFF2-40B4-BE49-F238E27FC236}">
                <a16:creationId xmlns:a16="http://schemas.microsoft.com/office/drawing/2014/main" id="{686C0617-ABC4-AD89-2D15-0826AA5F7843}"/>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5AFD60DD-4682-2A4C-D300-891E74893AD1}"/>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325459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4A6D-2F71-8E7A-D8C2-3E28549C70D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1E9FCA6-E2FD-D38D-FC4E-841D5C6F8E2D}"/>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4" name="Footer Placeholder 3">
            <a:extLst>
              <a:ext uri="{FF2B5EF4-FFF2-40B4-BE49-F238E27FC236}">
                <a16:creationId xmlns:a16="http://schemas.microsoft.com/office/drawing/2014/main" id="{26BA7936-0618-6C1E-6D33-D68FF4C47CA9}"/>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0B1F569C-3BC2-7F21-B8AD-0EF0C7FF8BF6}"/>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54918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15C49-0B01-15F4-B94F-1FFAB7602975}"/>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3" name="Footer Placeholder 2">
            <a:extLst>
              <a:ext uri="{FF2B5EF4-FFF2-40B4-BE49-F238E27FC236}">
                <a16:creationId xmlns:a16="http://schemas.microsoft.com/office/drawing/2014/main" id="{580F0CDC-028A-B474-81C3-BA900ABF24E6}"/>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FAB40F60-A64D-EF0D-0C67-49942E0EA2B8}"/>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3906016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C47D-89D9-9B4A-7824-23CD5BAAC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1467370-7DEC-E7F9-8058-96B546750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ECFDCCF-80E0-24C3-9835-743558661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05E2F-887D-399E-2B4F-23394BFCD811}"/>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6" name="Footer Placeholder 5">
            <a:extLst>
              <a:ext uri="{FF2B5EF4-FFF2-40B4-BE49-F238E27FC236}">
                <a16:creationId xmlns:a16="http://schemas.microsoft.com/office/drawing/2014/main" id="{0F3A2248-4E17-A1C0-8CF1-3AF317A60964}"/>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209D49CD-3294-64B4-DADE-9CD646A24BC1}"/>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170754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DDA2-CF01-824E-CB61-7F053164B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0895A0B-5201-FF3C-DBCF-CD5C04808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27FEF0F8-5304-1D30-B7C8-6AECE603D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83127-8946-7B25-8401-B49DAF66DC2B}"/>
              </a:ext>
            </a:extLst>
          </p:cNvPr>
          <p:cNvSpPr>
            <a:spLocks noGrp="1"/>
          </p:cNvSpPr>
          <p:nvPr>
            <p:ph type="dt" sz="half" idx="10"/>
          </p:nvPr>
        </p:nvSpPr>
        <p:spPr/>
        <p:txBody>
          <a:bodyPr/>
          <a:lstStyle/>
          <a:p>
            <a:fld id="{9ED37C57-BDD9-4250-84A9-1D9999029B96}" type="datetimeFigureOut">
              <a:rPr lang="en-AU" smtClean="0"/>
              <a:t>19/06/2024</a:t>
            </a:fld>
            <a:endParaRPr lang="en-AU" dirty="0"/>
          </a:p>
        </p:txBody>
      </p:sp>
      <p:sp>
        <p:nvSpPr>
          <p:cNvPr id="6" name="Footer Placeholder 5">
            <a:extLst>
              <a:ext uri="{FF2B5EF4-FFF2-40B4-BE49-F238E27FC236}">
                <a16:creationId xmlns:a16="http://schemas.microsoft.com/office/drawing/2014/main" id="{4EE8EF70-58FD-F535-9A69-81BAFD84BFAF}"/>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B6957982-ED37-E648-B92C-895739C41300}"/>
              </a:ext>
            </a:extLst>
          </p:cNvPr>
          <p:cNvSpPr>
            <a:spLocks noGrp="1"/>
          </p:cNvSpPr>
          <p:nvPr>
            <p:ph type="sldNum" sz="quarter" idx="12"/>
          </p:nvPr>
        </p:nvSpPr>
        <p:spPr/>
        <p:txBody>
          <a:bodyPr/>
          <a:lstStyle/>
          <a:p>
            <a:fld id="{621CB3C2-AD09-42A0-9D54-95639FDA1BCD}" type="slidenum">
              <a:rPr lang="en-AU" smtClean="0"/>
              <a:t>‹#›</a:t>
            </a:fld>
            <a:endParaRPr lang="en-AU" dirty="0"/>
          </a:p>
        </p:txBody>
      </p:sp>
    </p:spTree>
    <p:extLst>
      <p:ext uri="{BB962C8B-B14F-4D97-AF65-F5344CB8AC3E}">
        <p14:creationId xmlns:p14="http://schemas.microsoft.com/office/powerpoint/2010/main" val="337373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754DC8-8D7B-E6EB-C405-01D7CCD399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B4B6202-5C07-258F-7F40-957345C63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017A1F-2143-87C0-000B-0748E5EDAF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D37C57-BDD9-4250-84A9-1D9999029B96}" type="datetimeFigureOut">
              <a:rPr lang="en-AU" smtClean="0"/>
              <a:t>19/06/2024</a:t>
            </a:fld>
            <a:endParaRPr lang="en-AU" dirty="0"/>
          </a:p>
        </p:txBody>
      </p:sp>
      <p:sp>
        <p:nvSpPr>
          <p:cNvPr id="5" name="Footer Placeholder 4">
            <a:extLst>
              <a:ext uri="{FF2B5EF4-FFF2-40B4-BE49-F238E27FC236}">
                <a16:creationId xmlns:a16="http://schemas.microsoft.com/office/drawing/2014/main" id="{8CA25B3D-E5A0-65B0-719E-94872C4884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182A0909-8B60-A885-5E72-9EF6E9554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1CB3C2-AD09-42A0-9D54-95639FDA1BCD}" type="slidenum">
              <a:rPr lang="en-AU" smtClean="0"/>
              <a:t>‹#›</a:t>
            </a:fld>
            <a:endParaRPr lang="en-AU" dirty="0"/>
          </a:p>
        </p:txBody>
      </p:sp>
    </p:spTree>
    <p:extLst>
      <p:ext uri="{BB962C8B-B14F-4D97-AF65-F5344CB8AC3E}">
        <p14:creationId xmlns:p14="http://schemas.microsoft.com/office/powerpoint/2010/main" val="91988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fr/art-aborig%C3%A8ne-peinture-aborig%C3%A8ne-503445/"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997C68-9406-9E23-49A7-8E1A4E9CA9E0}"/>
              </a:ext>
            </a:extLst>
          </p:cNvPr>
          <p:cNvSpPr>
            <a:spLocks noGrp="1"/>
          </p:cNvSpPr>
          <p:nvPr>
            <p:ph type="ctrTitle"/>
          </p:nvPr>
        </p:nvSpPr>
        <p:spPr>
          <a:xfrm>
            <a:off x="1142639" y="561203"/>
            <a:ext cx="9932691" cy="1165996"/>
          </a:xfrm>
        </p:spPr>
        <p:style>
          <a:lnRef idx="0">
            <a:scrgbClr r="0" g="0" b="0"/>
          </a:lnRef>
          <a:fillRef idx="0">
            <a:scrgbClr r="0" g="0" b="0"/>
          </a:fillRef>
          <a:effectRef idx="0">
            <a:scrgbClr r="0" g="0" b="0"/>
          </a:effectRef>
          <a:fontRef idx="minor">
            <a:schemeClr val="lt1"/>
          </a:fontRef>
        </p:style>
        <p:txBody>
          <a:bodyPr anchor="b">
            <a:noAutofit/>
          </a:bodyPr>
          <a:lstStyle/>
          <a:p>
            <a:r>
              <a:rPr lang="en-GB" sz="5400" dirty="0">
                <a:solidFill>
                  <a:srgbClr val="FFFFFF"/>
                </a:solidFill>
                <a:latin typeface="Century Gothic" panose="020B0502020202020204" pitchFamily="34" charset="0"/>
              </a:rPr>
              <a:t>Altona Meadows Kindergarten</a:t>
            </a:r>
            <a:endParaRPr lang="en-AU" sz="5400" dirty="0">
              <a:solidFill>
                <a:srgbClr val="FFFFFF"/>
              </a:solidFill>
              <a:latin typeface="Century Gothic" panose="020B0502020202020204" pitchFamily="34" charset="0"/>
            </a:endParaRPr>
          </a:p>
        </p:txBody>
      </p:sp>
      <p:sp>
        <p:nvSpPr>
          <p:cNvPr id="20" name="Rectangle 1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id="{DB8CE2AF-B57C-947E-531A-9DB053D426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908" y="174336"/>
            <a:ext cx="1532899" cy="122436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descr="A rainbow with mosaics on it&#10;&#10;Description automatically generated with medium confidence">
            <a:extLst>
              <a:ext uri="{FF2B5EF4-FFF2-40B4-BE49-F238E27FC236}">
                <a16:creationId xmlns:a16="http://schemas.microsoft.com/office/drawing/2014/main" id="{403596EF-0CA7-0B91-C781-380A32528723}"/>
              </a:ext>
            </a:extLst>
          </p:cNvPr>
          <p:cNvPicPr>
            <a:picLocks noChangeAspect="1"/>
          </p:cNvPicPr>
          <p:nvPr/>
        </p:nvPicPr>
        <p:blipFill rotWithShape="1">
          <a:blip r:embed="rId3">
            <a:extLst>
              <a:ext uri="{28A0092B-C50C-407E-A947-70E740481C1C}">
                <a14:useLocalDpi xmlns:a14="http://schemas.microsoft.com/office/drawing/2010/main" val="0"/>
              </a:ext>
            </a:extLst>
          </a:blip>
          <a:srcRect l="-125" t="3795" r="-1044" b="22609"/>
          <a:stretch/>
        </p:blipFill>
        <p:spPr>
          <a:xfrm>
            <a:off x="1719119" y="1725877"/>
            <a:ext cx="9252000" cy="4716000"/>
          </a:xfrm>
          <a:prstGeom prst="rect">
            <a:avLst/>
          </a:prstGeom>
        </p:spPr>
      </p:pic>
    </p:spTree>
    <p:extLst>
      <p:ext uri="{BB962C8B-B14F-4D97-AF65-F5344CB8AC3E}">
        <p14:creationId xmlns:p14="http://schemas.microsoft.com/office/powerpoint/2010/main" val="903406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painting of a circular pattern&#10;&#10;Description automatically generated">
            <a:extLst>
              <a:ext uri="{FF2B5EF4-FFF2-40B4-BE49-F238E27FC236}">
                <a16:creationId xmlns:a16="http://schemas.microsoft.com/office/drawing/2014/main" id="{3B5E7258-5E19-3BA6-17FA-C5257613E6B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504" b="14510"/>
          <a:stretch/>
        </p:blipFill>
        <p:spPr>
          <a:xfrm>
            <a:off x="20" y="1282"/>
            <a:ext cx="12191980" cy="6856718"/>
          </a:xfrm>
          <a:prstGeom prst="rect">
            <a:avLst/>
          </a:prstGeom>
          <a:solidFill>
            <a:schemeClr val="bg2">
              <a:lumMod val="50000"/>
              <a:alpha val="56000"/>
            </a:schemeClr>
          </a:solidFill>
          <a:ln>
            <a:noFill/>
          </a:ln>
          <a:effectLst>
            <a:outerShdw blurRad="50800" dist="50800" dir="5400000" algn="ctr" rotWithShape="0">
              <a:schemeClr val="bg1"/>
            </a:outerShdw>
          </a:effectLst>
        </p:spPr>
      </p:pic>
      <p:sp>
        <p:nvSpPr>
          <p:cNvPr id="4" name="TextBox 3">
            <a:extLst>
              <a:ext uri="{FF2B5EF4-FFF2-40B4-BE49-F238E27FC236}">
                <a16:creationId xmlns:a16="http://schemas.microsoft.com/office/drawing/2014/main" id="{B9CA4477-6BC9-F976-5F41-D7F149C022C2}"/>
              </a:ext>
            </a:extLst>
          </p:cNvPr>
          <p:cNvSpPr txBox="1"/>
          <p:nvPr/>
        </p:nvSpPr>
        <p:spPr>
          <a:xfrm>
            <a:off x="2323475" y="690818"/>
            <a:ext cx="7525063" cy="4401205"/>
          </a:xfrm>
          <a:custGeom>
            <a:avLst/>
            <a:gdLst>
              <a:gd name="connsiteX0" fmla="*/ 0 w 7525063"/>
              <a:gd name="connsiteY0" fmla="*/ 0 h 4401205"/>
              <a:gd name="connsiteX1" fmla="*/ 578851 w 7525063"/>
              <a:gd name="connsiteY1" fmla="*/ 0 h 4401205"/>
              <a:gd name="connsiteX2" fmla="*/ 1308203 w 7525063"/>
              <a:gd name="connsiteY2" fmla="*/ 0 h 4401205"/>
              <a:gd name="connsiteX3" fmla="*/ 1811804 w 7525063"/>
              <a:gd name="connsiteY3" fmla="*/ 0 h 4401205"/>
              <a:gd name="connsiteX4" fmla="*/ 2315404 w 7525063"/>
              <a:gd name="connsiteY4" fmla="*/ 0 h 4401205"/>
              <a:gd name="connsiteX5" fmla="*/ 2894255 w 7525063"/>
              <a:gd name="connsiteY5" fmla="*/ 0 h 4401205"/>
              <a:gd name="connsiteX6" fmla="*/ 3548357 w 7525063"/>
              <a:gd name="connsiteY6" fmla="*/ 0 h 4401205"/>
              <a:gd name="connsiteX7" fmla="*/ 4202458 w 7525063"/>
              <a:gd name="connsiteY7" fmla="*/ 0 h 4401205"/>
              <a:gd name="connsiteX8" fmla="*/ 4856560 w 7525063"/>
              <a:gd name="connsiteY8" fmla="*/ 0 h 4401205"/>
              <a:gd name="connsiteX9" fmla="*/ 5585912 w 7525063"/>
              <a:gd name="connsiteY9" fmla="*/ 0 h 4401205"/>
              <a:gd name="connsiteX10" fmla="*/ 6164763 w 7525063"/>
              <a:gd name="connsiteY10" fmla="*/ 0 h 4401205"/>
              <a:gd name="connsiteX11" fmla="*/ 6818865 w 7525063"/>
              <a:gd name="connsiteY11" fmla="*/ 0 h 4401205"/>
              <a:gd name="connsiteX12" fmla="*/ 7525063 w 7525063"/>
              <a:gd name="connsiteY12" fmla="*/ 0 h 4401205"/>
              <a:gd name="connsiteX13" fmla="*/ 7525063 w 7525063"/>
              <a:gd name="connsiteY13" fmla="*/ 550151 h 4401205"/>
              <a:gd name="connsiteX14" fmla="*/ 7525063 w 7525063"/>
              <a:gd name="connsiteY14" fmla="*/ 1144313 h 4401205"/>
              <a:gd name="connsiteX15" fmla="*/ 7525063 w 7525063"/>
              <a:gd name="connsiteY15" fmla="*/ 1782488 h 4401205"/>
              <a:gd name="connsiteX16" fmla="*/ 7525063 w 7525063"/>
              <a:gd name="connsiteY16" fmla="*/ 2376651 h 4401205"/>
              <a:gd name="connsiteX17" fmla="*/ 7525063 w 7525063"/>
              <a:gd name="connsiteY17" fmla="*/ 2838777 h 4401205"/>
              <a:gd name="connsiteX18" fmla="*/ 7525063 w 7525063"/>
              <a:gd name="connsiteY18" fmla="*/ 3432940 h 4401205"/>
              <a:gd name="connsiteX19" fmla="*/ 7525063 w 7525063"/>
              <a:gd name="connsiteY19" fmla="*/ 4401205 h 4401205"/>
              <a:gd name="connsiteX20" fmla="*/ 7096713 w 7525063"/>
              <a:gd name="connsiteY20" fmla="*/ 4401205 h 4401205"/>
              <a:gd name="connsiteX21" fmla="*/ 6743614 w 7525063"/>
              <a:gd name="connsiteY21" fmla="*/ 4401205 h 4401205"/>
              <a:gd name="connsiteX22" fmla="*/ 6240014 w 7525063"/>
              <a:gd name="connsiteY22" fmla="*/ 4401205 h 4401205"/>
              <a:gd name="connsiteX23" fmla="*/ 5585912 w 7525063"/>
              <a:gd name="connsiteY23" fmla="*/ 4401205 h 4401205"/>
              <a:gd name="connsiteX24" fmla="*/ 5157562 w 7525063"/>
              <a:gd name="connsiteY24" fmla="*/ 4401205 h 4401205"/>
              <a:gd name="connsiteX25" fmla="*/ 4428210 w 7525063"/>
              <a:gd name="connsiteY25" fmla="*/ 4401205 h 4401205"/>
              <a:gd name="connsiteX26" fmla="*/ 3698858 w 7525063"/>
              <a:gd name="connsiteY26" fmla="*/ 4401205 h 4401205"/>
              <a:gd name="connsiteX27" fmla="*/ 3120007 w 7525063"/>
              <a:gd name="connsiteY27" fmla="*/ 4401205 h 4401205"/>
              <a:gd name="connsiteX28" fmla="*/ 2390655 w 7525063"/>
              <a:gd name="connsiteY28" fmla="*/ 4401205 h 4401205"/>
              <a:gd name="connsiteX29" fmla="*/ 1811804 w 7525063"/>
              <a:gd name="connsiteY29" fmla="*/ 4401205 h 4401205"/>
              <a:gd name="connsiteX30" fmla="*/ 1157702 w 7525063"/>
              <a:gd name="connsiteY30" fmla="*/ 4401205 h 4401205"/>
              <a:gd name="connsiteX31" fmla="*/ 804603 w 7525063"/>
              <a:gd name="connsiteY31" fmla="*/ 4401205 h 4401205"/>
              <a:gd name="connsiteX32" fmla="*/ 0 w 7525063"/>
              <a:gd name="connsiteY32" fmla="*/ 4401205 h 4401205"/>
              <a:gd name="connsiteX33" fmla="*/ 0 w 7525063"/>
              <a:gd name="connsiteY33" fmla="*/ 3895066 h 4401205"/>
              <a:gd name="connsiteX34" fmla="*/ 0 w 7525063"/>
              <a:gd name="connsiteY34" fmla="*/ 3388928 h 4401205"/>
              <a:gd name="connsiteX35" fmla="*/ 0 w 7525063"/>
              <a:gd name="connsiteY35" fmla="*/ 2926801 h 4401205"/>
              <a:gd name="connsiteX36" fmla="*/ 0 w 7525063"/>
              <a:gd name="connsiteY36" fmla="*/ 2420663 h 4401205"/>
              <a:gd name="connsiteX37" fmla="*/ 0 w 7525063"/>
              <a:gd name="connsiteY37" fmla="*/ 1826500 h 4401205"/>
              <a:gd name="connsiteX38" fmla="*/ 0 w 7525063"/>
              <a:gd name="connsiteY38" fmla="*/ 1364374 h 4401205"/>
              <a:gd name="connsiteX39" fmla="*/ 0 w 7525063"/>
              <a:gd name="connsiteY39" fmla="*/ 946259 h 4401205"/>
              <a:gd name="connsiteX40" fmla="*/ 0 w 7525063"/>
              <a:gd name="connsiteY40" fmla="*/ 0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25063" h="4401205" fill="none" extrusionOk="0">
                <a:moveTo>
                  <a:pt x="0" y="0"/>
                </a:moveTo>
                <a:cubicBezTo>
                  <a:pt x="153208" y="-44793"/>
                  <a:pt x="421798" y="20609"/>
                  <a:pt x="578851" y="0"/>
                </a:cubicBezTo>
                <a:cubicBezTo>
                  <a:pt x="735904" y="-20609"/>
                  <a:pt x="990653" y="53993"/>
                  <a:pt x="1308203" y="0"/>
                </a:cubicBezTo>
                <a:cubicBezTo>
                  <a:pt x="1625753" y="-53993"/>
                  <a:pt x="1669102" y="14138"/>
                  <a:pt x="1811804" y="0"/>
                </a:cubicBezTo>
                <a:cubicBezTo>
                  <a:pt x="1954506" y="-14138"/>
                  <a:pt x="2092793" y="7371"/>
                  <a:pt x="2315404" y="0"/>
                </a:cubicBezTo>
                <a:cubicBezTo>
                  <a:pt x="2538015" y="-7371"/>
                  <a:pt x="2622105" y="9919"/>
                  <a:pt x="2894255" y="0"/>
                </a:cubicBezTo>
                <a:cubicBezTo>
                  <a:pt x="3166405" y="-9919"/>
                  <a:pt x="3243595" y="72899"/>
                  <a:pt x="3548357" y="0"/>
                </a:cubicBezTo>
                <a:cubicBezTo>
                  <a:pt x="3853119" y="-72899"/>
                  <a:pt x="3924513" y="23187"/>
                  <a:pt x="4202458" y="0"/>
                </a:cubicBezTo>
                <a:cubicBezTo>
                  <a:pt x="4480403" y="-23187"/>
                  <a:pt x="4590523" y="2553"/>
                  <a:pt x="4856560" y="0"/>
                </a:cubicBezTo>
                <a:cubicBezTo>
                  <a:pt x="5122597" y="-2553"/>
                  <a:pt x="5305210" y="87244"/>
                  <a:pt x="5585912" y="0"/>
                </a:cubicBezTo>
                <a:cubicBezTo>
                  <a:pt x="5866614" y="-87244"/>
                  <a:pt x="6029476" y="69068"/>
                  <a:pt x="6164763" y="0"/>
                </a:cubicBezTo>
                <a:cubicBezTo>
                  <a:pt x="6300050" y="-69068"/>
                  <a:pt x="6683429" y="15848"/>
                  <a:pt x="6818865" y="0"/>
                </a:cubicBezTo>
                <a:cubicBezTo>
                  <a:pt x="6954301" y="-15848"/>
                  <a:pt x="7339384" y="34594"/>
                  <a:pt x="7525063" y="0"/>
                </a:cubicBezTo>
                <a:cubicBezTo>
                  <a:pt x="7582253" y="228338"/>
                  <a:pt x="7460106" y="363143"/>
                  <a:pt x="7525063" y="550151"/>
                </a:cubicBezTo>
                <a:cubicBezTo>
                  <a:pt x="7590020" y="737159"/>
                  <a:pt x="7524748" y="884977"/>
                  <a:pt x="7525063" y="1144313"/>
                </a:cubicBezTo>
                <a:cubicBezTo>
                  <a:pt x="7525378" y="1403649"/>
                  <a:pt x="7483745" y="1611730"/>
                  <a:pt x="7525063" y="1782488"/>
                </a:cubicBezTo>
                <a:cubicBezTo>
                  <a:pt x="7566381" y="1953246"/>
                  <a:pt x="7521623" y="2203057"/>
                  <a:pt x="7525063" y="2376651"/>
                </a:cubicBezTo>
                <a:cubicBezTo>
                  <a:pt x="7528503" y="2550245"/>
                  <a:pt x="7481476" y="2609972"/>
                  <a:pt x="7525063" y="2838777"/>
                </a:cubicBezTo>
                <a:cubicBezTo>
                  <a:pt x="7568650" y="3067582"/>
                  <a:pt x="7473260" y="3139666"/>
                  <a:pt x="7525063" y="3432940"/>
                </a:cubicBezTo>
                <a:cubicBezTo>
                  <a:pt x="7576866" y="3726214"/>
                  <a:pt x="7411428" y="4072261"/>
                  <a:pt x="7525063" y="4401205"/>
                </a:cubicBezTo>
                <a:cubicBezTo>
                  <a:pt x="7436129" y="4406674"/>
                  <a:pt x="7299110" y="4394153"/>
                  <a:pt x="7096713" y="4401205"/>
                </a:cubicBezTo>
                <a:cubicBezTo>
                  <a:pt x="6894316" y="4408257"/>
                  <a:pt x="6898347" y="4371523"/>
                  <a:pt x="6743614" y="4401205"/>
                </a:cubicBezTo>
                <a:cubicBezTo>
                  <a:pt x="6588881" y="4430887"/>
                  <a:pt x="6479424" y="4351655"/>
                  <a:pt x="6240014" y="4401205"/>
                </a:cubicBezTo>
                <a:cubicBezTo>
                  <a:pt x="6000604" y="4450755"/>
                  <a:pt x="5840135" y="4364459"/>
                  <a:pt x="5585912" y="4401205"/>
                </a:cubicBezTo>
                <a:cubicBezTo>
                  <a:pt x="5331689" y="4437951"/>
                  <a:pt x="5252894" y="4369154"/>
                  <a:pt x="5157562" y="4401205"/>
                </a:cubicBezTo>
                <a:cubicBezTo>
                  <a:pt x="5062230" y="4433256"/>
                  <a:pt x="4628352" y="4360573"/>
                  <a:pt x="4428210" y="4401205"/>
                </a:cubicBezTo>
                <a:cubicBezTo>
                  <a:pt x="4228068" y="4441837"/>
                  <a:pt x="3846922" y="4396824"/>
                  <a:pt x="3698858" y="4401205"/>
                </a:cubicBezTo>
                <a:cubicBezTo>
                  <a:pt x="3550794" y="4405586"/>
                  <a:pt x="3314612" y="4360477"/>
                  <a:pt x="3120007" y="4401205"/>
                </a:cubicBezTo>
                <a:cubicBezTo>
                  <a:pt x="2925402" y="4441933"/>
                  <a:pt x="2745215" y="4393417"/>
                  <a:pt x="2390655" y="4401205"/>
                </a:cubicBezTo>
                <a:cubicBezTo>
                  <a:pt x="2036095" y="4408993"/>
                  <a:pt x="1958620" y="4338097"/>
                  <a:pt x="1811804" y="4401205"/>
                </a:cubicBezTo>
                <a:cubicBezTo>
                  <a:pt x="1664988" y="4464313"/>
                  <a:pt x="1396589" y="4381562"/>
                  <a:pt x="1157702" y="4401205"/>
                </a:cubicBezTo>
                <a:cubicBezTo>
                  <a:pt x="918815" y="4420848"/>
                  <a:pt x="912616" y="4399937"/>
                  <a:pt x="804603" y="4401205"/>
                </a:cubicBezTo>
                <a:cubicBezTo>
                  <a:pt x="696590" y="4402473"/>
                  <a:pt x="394187" y="4395081"/>
                  <a:pt x="0" y="4401205"/>
                </a:cubicBezTo>
                <a:cubicBezTo>
                  <a:pt x="-53146" y="4259582"/>
                  <a:pt x="40007" y="4113872"/>
                  <a:pt x="0" y="3895066"/>
                </a:cubicBezTo>
                <a:cubicBezTo>
                  <a:pt x="-40007" y="3676260"/>
                  <a:pt x="19460" y="3635186"/>
                  <a:pt x="0" y="3388928"/>
                </a:cubicBezTo>
                <a:cubicBezTo>
                  <a:pt x="-19460" y="3142670"/>
                  <a:pt x="15659" y="3045816"/>
                  <a:pt x="0" y="2926801"/>
                </a:cubicBezTo>
                <a:cubicBezTo>
                  <a:pt x="-15659" y="2807786"/>
                  <a:pt x="59836" y="2593992"/>
                  <a:pt x="0" y="2420663"/>
                </a:cubicBezTo>
                <a:cubicBezTo>
                  <a:pt x="-59836" y="2247334"/>
                  <a:pt x="29461" y="2114769"/>
                  <a:pt x="0" y="1826500"/>
                </a:cubicBezTo>
                <a:cubicBezTo>
                  <a:pt x="-29461" y="1538231"/>
                  <a:pt x="54174" y="1577542"/>
                  <a:pt x="0" y="1364374"/>
                </a:cubicBezTo>
                <a:cubicBezTo>
                  <a:pt x="-54174" y="1151206"/>
                  <a:pt x="9851" y="1050602"/>
                  <a:pt x="0" y="946259"/>
                </a:cubicBezTo>
                <a:cubicBezTo>
                  <a:pt x="-9851" y="841916"/>
                  <a:pt x="90116" y="379116"/>
                  <a:pt x="0" y="0"/>
                </a:cubicBezTo>
                <a:close/>
              </a:path>
              <a:path w="7525063" h="4401205" stroke="0" extrusionOk="0">
                <a:moveTo>
                  <a:pt x="0" y="0"/>
                </a:moveTo>
                <a:cubicBezTo>
                  <a:pt x="222467" y="-22717"/>
                  <a:pt x="369221" y="9347"/>
                  <a:pt x="503600" y="0"/>
                </a:cubicBezTo>
                <a:cubicBezTo>
                  <a:pt x="637979" y="-9347"/>
                  <a:pt x="741661" y="32031"/>
                  <a:pt x="856699" y="0"/>
                </a:cubicBezTo>
                <a:cubicBezTo>
                  <a:pt x="971737" y="-32031"/>
                  <a:pt x="1382510" y="55599"/>
                  <a:pt x="1586052" y="0"/>
                </a:cubicBezTo>
                <a:cubicBezTo>
                  <a:pt x="1789594" y="-55599"/>
                  <a:pt x="1949191" y="53781"/>
                  <a:pt x="2089652" y="0"/>
                </a:cubicBezTo>
                <a:cubicBezTo>
                  <a:pt x="2230113" y="-53781"/>
                  <a:pt x="2411412" y="32065"/>
                  <a:pt x="2593252" y="0"/>
                </a:cubicBezTo>
                <a:cubicBezTo>
                  <a:pt x="2775092" y="-32065"/>
                  <a:pt x="3030813" y="19771"/>
                  <a:pt x="3322605" y="0"/>
                </a:cubicBezTo>
                <a:cubicBezTo>
                  <a:pt x="3614397" y="-19771"/>
                  <a:pt x="3549149" y="31922"/>
                  <a:pt x="3750954" y="0"/>
                </a:cubicBezTo>
                <a:cubicBezTo>
                  <a:pt x="3952759" y="-31922"/>
                  <a:pt x="4285424" y="81228"/>
                  <a:pt x="4480307" y="0"/>
                </a:cubicBezTo>
                <a:cubicBezTo>
                  <a:pt x="4675190" y="-81228"/>
                  <a:pt x="4925249" y="84024"/>
                  <a:pt x="5209659" y="0"/>
                </a:cubicBezTo>
                <a:cubicBezTo>
                  <a:pt x="5494069" y="-84024"/>
                  <a:pt x="5612350" y="18681"/>
                  <a:pt x="5788510" y="0"/>
                </a:cubicBezTo>
                <a:cubicBezTo>
                  <a:pt x="5964670" y="-18681"/>
                  <a:pt x="6169118" y="54826"/>
                  <a:pt x="6517862" y="0"/>
                </a:cubicBezTo>
                <a:cubicBezTo>
                  <a:pt x="6866606" y="-54826"/>
                  <a:pt x="6787794" y="30571"/>
                  <a:pt x="7021463" y="0"/>
                </a:cubicBezTo>
                <a:cubicBezTo>
                  <a:pt x="7255132" y="-30571"/>
                  <a:pt x="7296400" y="1626"/>
                  <a:pt x="7525063" y="0"/>
                </a:cubicBezTo>
                <a:cubicBezTo>
                  <a:pt x="7527484" y="159002"/>
                  <a:pt x="7515303" y="406779"/>
                  <a:pt x="7525063" y="594163"/>
                </a:cubicBezTo>
                <a:cubicBezTo>
                  <a:pt x="7534823" y="781547"/>
                  <a:pt x="7514178" y="1011807"/>
                  <a:pt x="7525063" y="1144313"/>
                </a:cubicBezTo>
                <a:cubicBezTo>
                  <a:pt x="7535948" y="1276819"/>
                  <a:pt x="7490131" y="1500821"/>
                  <a:pt x="7525063" y="1694464"/>
                </a:cubicBezTo>
                <a:cubicBezTo>
                  <a:pt x="7559995" y="1888107"/>
                  <a:pt x="7473368" y="2107784"/>
                  <a:pt x="7525063" y="2288627"/>
                </a:cubicBezTo>
                <a:cubicBezTo>
                  <a:pt x="7576758" y="2469470"/>
                  <a:pt x="7470509" y="2685938"/>
                  <a:pt x="7525063" y="2882789"/>
                </a:cubicBezTo>
                <a:cubicBezTo>
                  <a:pt x="7579617" y="3079640"/>
                  <a:pt x="7463155" y="3293053"/>
                  <a:pt x="7525063" y="3476952"/>
                </a:cubicBezTo>
                <a:cubicBezTo>
                  <a:pt x="7586971" y="3660851"/>
                  <a:pt x="7498939" y="3721194"/>
                  <a:pt x="7525063" y="3895066"/>
                </a:cubicBezTo>
                <a:cubicBezTo>
                  <a:pt x="7551187" y="4068938"/>
                  <a:pt x="7521773" y="4259099"/>
                  <a:pt x="7525063" y="4401205"/>
                </a:cubicBezTo>
                <a:cubicBezTo>
                  <a:pt x="7260711" y="4422607"/>
                  <a:pt x="7097060" y="4340457"/>
                  <a:pt x="6870961" y="4401205"/>
                </a:cubicBezTo>
                <a:cubicBezTo>
                  <a:pt x="6644862" y="4461953"/>
                  <a:pt x="6636528" y="4368490"/>
                  <a:pt x="6442612" y="4401205"/>
                </a:cubicBezTo>
                <a:cubicBezTo>
                  <a:pt x="6248696" y="4433920"/>
                  <a:pt x="6006278" y="4346309"/>
                  <a:pt x="5863761" y="4401205"/>
                </a:cubicBezTo>
                <a:cubicBezTo>
                  <a:pt x="5721244" y="4456101"/>
                  <a:pt x="5668803" y="4377929"/>
                  <a:pt x="5510662" y="4401205"/>
                </a:cubicBezTo>
                <a:cubicBezTo>
                  <a:pt x="5352521" y="4424481"/>
                  <a:pt x="5318729" y="4395331"/>
                  <a:pt x="5157562" y="4401205"/>
                </a:cubicBezTo>
                <a:cubicBezTo>
                  <a:pt x="4996395" y="4407079"/>
                  <a:pt x="4754676" y="4393563"/>
                  <a:pt x="4578711" y="4401205"/>
                </a:cubicBezTo>
                <a:cubicBezTo>
                  <a:pt x="4402746" y="4408847"/>
                  <a:pt x="4344453" y="4357495"/>
                  <a:pt x="4150362" y="4401205"/>
                </a:cubicBezTo>
                <a:cubicBezTo>
                  <a:pt x="3956271" y="4444915"/>
                  <a:pt x="3730911" y="4374229"/>
                  <a:pt x="3496260" y="4401205"/>
                </a:cubicBezTo>
                <a:cubicBezTo>
                  <a:pt x="3261609" y="4428181"/>
                  <a:pt x="3232021" y="4359767"/>
                  <a:pt x="3067910" y="4401205"/>
                </a:cubicBezTo>
                <a:cubicBezTo>
                  <a:pt x="2903799" y="4442643"/>
                  <a:pt x="2659318" y="4358748"/>
                  <a:pt x="2413809" y="4401205"/>
                </a:cubicBezTo>
                <a:cubicBezTo>
                  <a:pt x="2168300" y="4443662"/>
                  <a:pt x="2187558" y="4372205"/>
                  <a:pt x="2060710" y="4401205"/>
                </a:cubicBezTo>
                <a:cubicBezTo>
                  <a:pt x="1933862" y="4430205"/>
                  <a:pt x="1621003" y="4350333"/>
                  <a:pt x="1406608" y="4401205"/>
                </a:cubicBezTo>
                <a:cubicBezTo>
                  <a:pt x="1192213" y="4452077"/>
                  <a:pt x="1191601" y="4394583"/>
                  <a:pt x="978258" y="4401205"/>
                </a:cubicBezTo>
                <a:cubicBezTo>
                  <a:pt x="764915" y="4407827"/>
                  <a:pt x="800712" y="4378219"/>
                  <a:pt x="625159" y="4401205"/>
                </a:cubicBezTo>
                <a:cubicBezTo>
                  <a:pt x="449606" y="4424191"/>
                  <a:pt x="273597" y="4341373"/>
                  <a:pt x="0" y="4401205"/>
                </a:cubicBezTo>
                <a:cubicBezTo>
                  <a:pt x="-32472" y="4181931"/>
                  <a:pt x="22533" y="3986811"/>
                  <a:pt x="0" y="3807042"/>
                </a:cubicBezTo>
                <a:cubicBezTo>
                  <a:pt x="-22533" y="3627273"/>
                  <a:pt x="11429" y="3530467"/>
                  <a:pt x="0" y="3344916"/>
                </a:cubicBezTo>
                <a:cubicBezTo>
                  <a:pt x="-11429" y="3159365"/>
                  <a:pt x="45803" y="3044371"/>
                  <a:pt x="0" y="2926801"/>
                </a:cubicBezTo>
                <a:cubicBezTo>
                  <a:pt x="-45803" y="2809231"/>
                  <a:pt x="30321" y="2692849"/>
                  <a:pt x="0" y="2508687"/>
                </a:cubicBezTo>
                <a:cubicBezTo>
                  <a:pt x="-30321" y="2324525"/>
                  <a:pt x="54225" y="2204018"/>
                  <a:pt x="0" y="1914524"/>
                </a:cubicBezTo>
                <a:cubicBezTo>
                  <a:pt x="-54225" y="1625030"/>
                  <a:pt x="31705" y="1695462"/>
                  <a:pt x="0" y="1496410"/>
                </a:cubicBezTo>
                <a:cubicBezTo>
                  <a:pt x="-31705" y="1297358"/>
                  <a:pt x="2074" y="1071122"/>
                  <a:pt x="0" y="946259"/>
                </a:cubicBezTo>
                <a:cubicBezTo>
                  <a:pt x="-2074" y="821396"/>
                  <a:pt x="22521" y="648604"/>
                  <a:pt x="0" y="484133"/>
                </a:cubicBezTo>
                <a:cubicBezTo>
                  <a:pt x="-22521" y="319662"/>
                  <a:pt x="38184" y="105445"/>
                  <a:pt x="0" y="0"/>
                </a:cubicBezTo>
                <a:close/>
              </a:path>
            </a:pathLst>
          </a:custGeom>
          <a:solidFill>
            <a:schemeClr val="bg1">
              <a:alpha val="86000"/>
            </a:schemeClr>
          </a:solidFill>
          <a:ln w="104775">
            <a:solidFill>
              <a:schemeClr val="tx2">
                <a:lumMod val="75000"/>
                <a:lumOff val="2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GB" sz="2000" b="1" u="sng" dirty="0">
                <a:solidFill>
                  <a:schemeClr val="accent2">
                    <a:lumMod val="75000"/>
                  </a:schemeClr>
                </a:solidFill>
                <a:latin typeface="Century" panose="02040604050505020304" pitchFamily="18" charset="0"/>
              </a:rPr>
              <a:t>Altona Meadows Children’s Acknowledgement to Country</a:t>
            </a:r>
          </a:p>
          <a:p>
            <a:pPr algn="ctr"/>
            <a:endParaRPr lang="en-GB" sz="2000" b="1" dirty="0">
              <a:solidFill>
                <a:schemeClr val="accent2">
                  <a:lumMod val="75000"/>
                </a:schemeClr>
              </a:solidFill>
              <a:latin typeface="Century" panose="02040604050505020304" pitchFamily="18" charset="0"/>
            </a:endParaRPr>
          </a:p>
          <a:p>
            <a:pPr algn="ctr"/>
            <a:r>
              <a:rPr lang="en-GB" sz="2000" b="1" dirty="0">
                <a:solidFill>
                  <a:schemeClr val="accent2">
                    <a:lumMod val="75000"/>
                  </a:schemeClr>
                </a:solidFill>
                <a:latin typeface="Century" panose="02040604050505020304" pitchFamily="18" charset="0"/>
              </a:rPr>
              <a:t>Here is the land,</a:t>
            </a:r>
          </a:p>
          <a:p>
            <a:pPr algn="ctr"/>
            <a:r>
              <a:rPr lang="en-GB" sz="2000" b="1" dirty="0">
                <a:solidFill>
                  <a:schemeClr val="accent2">
                    <a:lumMod val="75000"/>
                  </a:schemeClr>
                </a:solidFill>
                <a:latin typeface="Century" panose="02040604050505020304" pitchFamily="18" charset="0"/>
              </a:rPr>
              <a:t>Here is the sky,</a:t>
            </a:r>
          </a:p>
          <a:p>
            <a:pPr algn="ctr"/>
            <a:r>
              <a:rPr lang="en-GB" sz="2000" b="1" dirty="0">
                <a:solidFill>
                  <a:schemeClr val="accent2">
                    <a:lumMod val="75000"/>
                  </a:schemeClr>
                </a:solidFill>
                <a:latin typeface="Century" panose="02040604050505020304" pitchFamily="18" charset="0"/>
              </a:rPr>
              <a:t>Here is my kinder group,</a:t>
            </a:r>
          </a:p>
          <a:p>
            <a:pPr algn="ctr"/>
            <a:r>
              <a:rPr lang="en-GB" sz="2000" b="1" dirty="0">
                <a:solidFill>
                  <a:schemeClr val="accent2">
                    <a:lumMod val="75000"/>
                  </a:schemeClr>
                </a:solidFill>
                <a:latin typeface="Century" panose="02040604050505020304" pitchFamily="18" charset="0"/>
              </a:rPr>
              <a:t>And here am I.</a:t>
            </a:r>
          </a:p>
          <a:p>
            <a:pPr algn="ctr"/>
            <a:endParaRPr lang="en-GB" sz="2000" b="1" dirty="0">
              <a:solidFill>
                <a:schemeClr val="accent2">
                  <a:lumMod val="75000"/>
                </a:schemeClr>
              </a:solidFill>
              <a:latin typeface="Century" panose="02040604050505020304" pitchFamily="18" charset="0"/>
            </a:endParaRPr>
          </a:p>
          <a:p>
            <a:pPr algn="ctr"/>
            <a:r>
              <a:rPr lang="en-GB" sz="2000" b="1" dirty="0">
                <a:solidFill>
                  <a:schemeClr val="accent2">
                    <a:lumMod val="75000"/>
                  </a:schemeClr>
                </a:solidFill>
                <a:latin typeface="Century" panose="02040604050505020304" pitchFamily="18" charset="0"/>
              </a:rPr>
              <a:t>We play and learn today on Bunurong land,</a:t>
            </a:r>
          </a:p>
          <a:p>
            <a:pPr algn="ctr"/>
            <a:r>
              <a:rPr lang="en-GB" sz="2000" b="1" dirty="0">
                <a:solidFill>
                  <a:schemeClr val="accent2">
                    <a:lumMod val="75000"/>
                  </a:schemeClr>
                </a:solidFill>
                <a:latin typeface="Century" panose="02040604050505020304" pitchFamily="18" charset="0"/>
              </a:rPr>
              <a:t>Our first nation people,</a:t>
            </a:r>
          </a:p>
          <a:p>
            <a:pPr algn="ctr"/>
            <a:r>
              <a:rPr lang="en-GB" sz="2000" b="1" dirty="0">
                <a:solidFill>
                  <a:schemeClr val="accent2">
                    <a:lumMod val="75000"/>
                  </a:schemeClr>
                </a:solidFill>
                <a:latin typeface="Century" panose="02040604050505020304" pitchFamily="18" charset="0"/>
              </a:rPr>
              <a:t>We walk hand in hand.</a:t>
            </a:r>
          </a:p>
          <a:p>
            <a:pPr algn="ctr"/>
            <a:endParaRPr lang="en-GB" sz="2000" b="1" dirty="0">
              <a:solidFill>
                <a:schemeClr val="accent2">
                  <a:lumMod val="75000"/>
                </a:schemeClr>
              </a:solidFill>
              <a:latin typeface="Century" panose="02040604050505020304" pitchFamily="18" charset="0"/>
            </a:endParaRPr>
          </a:p>
          <a:p>
            <a:pPr algn="ctr"/>
            <a:r>
              <a:rPr lang="en-GB" sz="2000" b="1" dirty="0">
                <a:solidFill>
                  <a:schemeClr val="accent2">
                    <a:lumMod val="75000"/>
                  </a:schemeClr>
                </a:solidFill>
                <a:latin typeface="Century" panose="02040604050505020304" pitchFamily="18" charset="0"/>
              </a:rPr>
              <a:t>We acknowledge the Bunurong people of the Kulin nation,</a:t>
            </a:r>
          </a:p>
          <a:p>
            <a:pPr algn="ctr"/>
            <a:r>
              <a:rPr lang="en-GB" sz="2000" b="1" dirty="0">
                <a:solidFill>
                  <a:schemeClr val="accent2">
                    <a:lumMod val="75000"/>
                  </a:schemeClr>
                </a:solidFill>
                <a:latin typeface="Century" panose="02040604050505020304" pitchFamily="18" charset="0"/>
              </a:rPr>
              <a:t>And pay our respects to the elders, past, present and emerging.</a:t>
            </a:r>
          </a:p>
        </p:txBody>
      </p:sp>
    </p:spTree>
    <p:extLst>
      <p:ext uri="{BB962C8B-B14F-4D97-AF65-F5344CB8AC3E}">
        <p14:creationId xmlns:p14="http://schemas.microsoft.com/office/powerpoint/2010/main" val="3687762302"/>
      </p:ext>
    </p:extLst>
  </p:cSld>
  <p:clrMapOvr>
    <a:masterClrMapping/>
  </p:clrMapOvr>
  <p:transition spd="slow" advTm="10000">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0000">
              <a:schemeClr val="tx1">
                <a:lumMod val="85000"/>
                <a:lumOff val="15000"/>
              </a:schemeClr>
            </a:gs>
            <a:gs pos="0">
              <a:schemeClr val="tx1">
                <a:lumMod val="95000"/>
                <a:lumOff val="5000"/>
              </a:schemeClr>
            </a:gs>
            <a:gs pos="40000">
              <a:srgbClr val="FFFF00"/>
            </a:gs>
            <a:gs pos="66000">
              <a:srgbClr val="C00000"/>
            </a:gs>
            <a:gs pos="55000">
              <a:srgbClr val="FFFF00"/>
            </a:gs>
            <a:gs pos="77000">
              <a:srgbClr val="C00000"/>
            </a:gs>
          </a:gsLst>
          <a:lin ang="5400000" scaled="1"/>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E5C124-7B8F-BE6F-2277-A96A343A0474}"/>
              </a:ext>
            </a:extLst>
          </p:cNvPr>
          <p:cNvSpPr>
            <a:spLocks noGrp="1"/>
          </p:cNvSpPr>
          <p:nvPr>
            <p:ph type="body" sz="half" idx="2"/>
          </p:nvPr>
        </p:nvSpPr>
        <p:spPr>
          <a:xfrm>
            <a:off x="232230" y="391886"/>
            <a:ext cx="4539796" cy="6095999"/>
          </a:xfrm>
        </p:spPr>
        <p:txBody>
          <a:bodyPr vert="horz" lIns="91440" tIns="45720" rIns="91440" bIns="45720" rtlCol="0" anchor="t">
            <a:no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bg1"/>
                </a:solidFill>
                <a:effectLst>
                  <a:glow rad="127000">
                    <a:schemeClr val="tx1">
                      <a:lumMod val="95000"/>
                      <a:lumOff val="5000"/>
                    </a:schemeClr>
                  </a:glow>
                  <a:innerShdw blurRad="127000">
                    <a:schemeClr val="tx1">
                      <a:lumMod val="95000"/>
                      <a:lumOff val="5000"/>
                      <a:alpha val="0"/>
                    </a:schemeClr>
                  </a:innerShdw>
                </a:effectLst>
                <a:uLnTx/>
                <a:uFillTx/>
                <a:latin typeface="Century Gothic" panose="020B0502020202020204" pitchFamily="34" charset="0"/>
                <a:ea typeface="+mn-ea"/>
                <a:cs typeface="+mn-cs"/>
              </a:rPr>
              <a:t>At our service, we strongly advocate for involving children in decision-making processes and involving them in projects that will have a lasting impact on our kindergarten. Currently, we are working on a project to  create a sign that will be displayed at our service, welcoming all visitors with the word "wominjeka". Children, educators and families are involved in this project and we look forward to it being placed at the entrance of our kindergarten, welcoming all families and supporting our commitment to the cultural safety of our Aboriginal children and families.</a:t>
            </a:r>
          </a:p>
          <a:p>
            <a:pPr marR="0" lvl="0" defTabSz="914400" rtl="0" eaLnBrk="1" fontAlgn="auto" latinLnBrk="0" hangingPunct="1">
              <a:lnSpc>
                <a:spcPct val="90000"/>
              </a:lnSpc>
              <a:spcBef>
                <a:spcPts val="0"/>
              </a:spcBef>
              <a:spcAft>
                <a:spcPts val="600"/>
              </a:spcAft>
              <a:buClrTx/>
              <a:buSzTx/>
              <a:tabLst/>
              <a:defRPr/>
            </a:pPr>
            <a:r>
              <a:rPr kumimoji="0" lang="en-US" sz="1800" b="1" i="0" u="none" strike="noStrike" kern="1200" cap="none" spc="0" normalizeH="0" baseline="0" noProof="0" dirty="0">
                <a:ln>
                  <a:noFill/>
                </a:ln>
                <a:solidFill>
                  <a:schemeClr val="bg1"/>
                </a:solidFill>
                <a:effectLst>
                  <a:glow rad="127000">
                    <a:schemeClr val="tx1">
                      <a:lumMod val="95000"/>
                      <a:lumOff val="5000"/>
                    </a:schemeClr>
                  </a:glow>
                  <a:innerShdw blurRad="127000">
                    <a:schemeClr val="tx1">
                      <a:lumMod val="95000"/>
                      <a:lumOff val="5000"/>
                      <a:alpha val="0"/>
                    </a:schemeClr>
                  </a:innerShdw>
                </a:effectLst>
                <a:uLnTx/>
                <a:uFillTx/>
                <a:latin typeface="Century Gothic" panose="020B0502020202020204" pitchFamily="34" charset="0"/>
                <a:ea typeface="+mn-ea"/>
                <a:cs typeface="+mn-cs"/>
              </a:rPr>
              <a:t>In addition to this project, we are establishing a community pantry and are currently in the process of planning a community vegetable garden. These initiatives aim to foster a sense of togetherness and promote a sustainable and healthy lifestyle within our community.</a:t>
            </a:r>
          </a:p>
          <a:p>
            <a:pPr indent="-228600">
              <a:buFont typeface="Arial" panose="020B0604020202020204" pitchFamily="34" charset="0"/>
              <a:buChar char="•"/>
            </a:pPr>
            <a:endParaRPr lang="en-US" sz="1800" dirty="0">
              <a:solidFill>
                <a:schemeClr val="tx1">
                  <a:lumMod val="65000"/>
                  <a:lumOff val="35000"/>
                </a:schemeClr>
              </a:solidFill>
            </a:endParaRPr>
          </a:p>
        </p:txBody>
      </p:sp>
      <p:pic>
        <p:nvPicPr>
          <p:cNvPr id="8" name="Picture 7">
            <a:extLst>
              <a:ext uri="{FF2B5EF4-FFF2-40B4-BE49-F238E27FC236}">
                <a16:creationId xmlns:a16="http://schemas.microsoft.com/office/drawing/2014/main" id="{DDFAF0D5-3FDF-6281-0580-C544F293C1CF}"/>
              </a:ext>
            </a:extLst>
          </p:cNvPr>
          <p:cNvPicPr>
            <a:picLocks noChangeAspect="1"/>
          </p:cNvPicPr>
          <p:nvPr/>
        </p:nvPicPr>
        <p:blipFill rotWithShape="1">
          <a:blip r:embed="rId2">
            <a:extLst>
              <a:ext uri="{28A0092B-C50C-407E-A947-70E740481C1C}">
                <a14:useLocalDpi xmlns:a14="http://schemas.microsoft.com/office/drawing/2010/main" val="0"/>
              </a:ext>
            </a:extLst>
          </a:blip>
          <a:srcRect l="15952" t="4052" r="11634" b="4052"/>
          <a:stretch/>
        </p:blipFill>
        <p:spPr>
          <a:xfrm rot="5400000">
            <a:off x="4695771" y="530769"/>
            <a:ext cx="2800457" cy="2647949"/>
          </a:xfrm>
          <a:prstGeom prst="rect">
            <a:avLst/>
          </a:prstGeom>
          <a:effectLst>
            <a:outerShdw blurRad="50800" dir="6600000" sx="106000" sy="106000" algn="ctr" rotWithShape="0">
              <a:schemeClr val="bg1"/>
            </a:outerShdw>
          </a:effectLst>
        </p:spPr>
      </p:pic>
      <p:pic>
        <p:nvPicPr>
          <p:cNvPr id="12" name="Picture 11" descr="A child sitting at a table with a mosaic&#10;&#10;Description automatically generated">
            <a:extLst>
              <a:ext uri="{FF2B5EF4-FFF2-40B4-BE49-F238E27FC236}">
                <a16:creationId xmlns:a16="http://schemas.microsoft.com/office/drawing/2014/main" id="{4B89E45A-3837-F0B7-F6EF-FC722F978C21}"/>
              </a:ext>
            </a:extLst>
          </p:cNvPr>
          <p:cNvPicPr>
            <a:picLocks noChangeAspect="1"/>
          </p:cNvPicPr>
          <p:nvPr/>
        </p:nvPicPr>
        <p:blipFill rotWithShape="1">
          <a:blip r:embed="rId3">
            <a:extLst>
              <a:ext uri="{28A0092B-C50C-407E-A947-70E740481C1C}">
                <a14:useLocalDpi xmlns:a14="http://schemas.microsoft.com/office/drawing/2010/main" val="0"/>
              </a:ext>
            </a:extLst>
          </a:blip>
          <a:srcRect l="7824" t="10948" r="7824" b="10948"/>
          <a:stretch/>
        </p:blipFill>
        <p:spPr>
          <a:xfrm rot="5400000">
            <a:off x="8880814" y="1002276"/>
            <a:ext cx="3218899" cy="2474363"/>
          </a:xfrm>
          <a:prstGeom prst="rect">
            <a:avLst/>
          </a:prstGeom>
          <a:effectLst>
            <a:outerShdw blurRad="50800" dist="50800" dir="5400000" sx="106000" sy="106000" algn="ctr" rotWithShape="0">
              <a:schemeClr val="bg1"/>
            </a:outerShdw>
          </a:effectLst>
        </p:spPr>
      </p:pic>
      <p:pic>
        <p:nvPicPr>
          <p:cNvPr id="15" name="Picture 14" descr="A shelf with letters on it&#10;&#10;Description automatically generated">
            <a:extLst>
              <a:ext uri="{FF2B5EF4-FFF2-40B4-BE49-F238E27FC236}">
                <a16:creationId xmlns:a16="http://schemas.microsoft.com/office/drawing/2014/main" id="{862048E0-3EA9-BF7E-D7A6-1D5A5721C82E}"/>
              </a:ext>
            </a:extLst>
          </p:cNvPr>
          <p:cNvPicPr>
            <a:picLocks noChangeAspect="1"/>
          </p:cNvPicPr>
          <p:nvPr/>
        </p:nvPicPr>
        <p:blipFill rotWithShape="1">
          <a:blip r:embed="rId4">
            <a:extLst>
              <a:ext uri="{28A0092B-C50C-407E-A947-70E740481C1C}">
                <a14:useLocalDpi xmlns:a14="http://schemas.microsoft.com/office/drawing/2010/main" val="0"/>
              </a:ext>
            </a:extLst>
          </a:blip>
          <a:srcRect b="43104"/>
          <a:stretch/>
        </p:blipFill>
        <p:spPr>
          <a:xfrm>
            <a:off x="7170188" y="1854295"/>
            <a:ext cx="2006692" cy="1460403"/>
          </a:xfrm>
          <a:prstGeom prst="rect">
            <a:avLst/>
          </a:prstGeom>
          <a:effectLst>
            <a:outerShdw blurRad="50800" dist="50800" dir="5400000" sx="106000" sy="106000" algn="ctr" rotWithShape="0">
              <a:schemeClr val="bg1"/>
            </a:outerShdw>
          </a:effectLst>
        </p:spPr>
      </p:pic>
      <p:pic>
        <p:nvPicPr>
          <p:cNvPr id="17" name="Picture 16">
            <a:extLst>
              <a:ext uri="{FF2B5EF4-FFF2-40B4-BE49-F238E27FC236}">
                <a16:creationId xmlns:a16="http://schemas.microsoft.com/office/drawing/2014/main" id="{A7A10DCD-0178-BB2D-5F2C-6CC83074CCAA}"/>
              </a:ext>
            </a:extLst>
          </p:cNvPr>
          <p:cNvPicPr>
            <a:picLocks noChangeAspect="1"/>
          </p:cNvPicPr>
          <p:nvPr/>
        </p:nvPicPr>
        <p:blipFill rotWithShape="1">
          <a:blip r:embed="rId5">
            <a:extLst>
              <a:ext uri="{28A0092B-C50C-407E-A947-70E740481C1C}">
                <a14:useLocalDpi xmlns:a14="http://schemas.microsoft.com/office/drawing/2010/main" val="0"/>
              </a:ext>
            </a:extLst>
          </a:blip>
          <a:srcRect l="14837" t="-2140" r="13769" b="2140"/>
          <a:stretch/>
        </p:blipFill>
        <p:spPr>
          <a:xfrm rot="5400000">
            <a:off x="8309540" y="3321038"/>
            <a:ext cx="3218899" cy="3378783"/>
          </a:xfrm>
          <a:prstGeom prst="rect">
            <a:avLst/>
          </a:prstGeom>
          <a:effectLst>
            <a:outerShdw blurRad="50800" dist="50800" dir="5400000" sx="106000" sy="106000" algn="ctr" rotWithShape="0">
              <a:schemeClr val="bg1"/>
            </a:outerShdw>
          </a:effectLst>
        </p:spPr>
      </p:pic>
      <p:pic>
        <p:nvPicPr>
          <p:cNvPr id="6" name="Picture 5" descr="A group of kids playing outside&#10;&#10;Description automatically generated">
            <a:extLst>
              <a:ext uri="{FF2B5EF4-FFF2-40B4-BE49-F238E27FC236}">
                <a16:creationId xmlns:a16="http://schemas.microsoft.com/office/drawing/2014/main" id="{F9A2E97F-6D5D-AD45-FF9E-9ABE81C37B7F}"/>
              </a:ext>
            </a:extLst>
          </p:cNvPr>
          <p:cNvPicPr>
            <a:picLocks noChangeAspect="1"/>
          </p:cNvPicPr>
          <p:nvPr/>
        </p:nvPicPr>
        <p:blipFill rotWithShape="1">
          <a:blip r:embed="rId6">
            <a:extLst>
              <a:ext uri="{28A0092B-C50C-407E-A947-70E740481C1C}">
                <a14:useLocalDpi xmlns:a14="http://schemas.microsoft.com/office/drawing/2010/main" val="0"/>
              </a:ext>
            </a:extLst>
          </a:blip>
          <a:srcRect l="26848" t="21053" r="26848" b="21053"/>
          <a:stretch/>
        </p:blipFill>
        <p:spPr>
          <a:xfrm rot="5400000">
            <a:off x="4736934" y="3462628"/>
            <a:ext cx="2800456" cy="2730271"/>
          </a:xfrm>
          <a:prstGeom prst="rect">
            <a:avLst/>
          </a:prstGeom>
          <a:effectLst>
            <a:outerShdw blurRad="50800" dist="50800" dir="5400000" algn="ctr" rotWithShape="0">
              <a:schemeClr val="bg1"/>
            </a:outerShdw>
          </a:effectLst>
        </p:spPr>
      </p:pic>
    </p:spTree>
    <p:extLst>
      <p:ext uri="{BB962C8B-B14F-4D97-AF65-F5344CB8AC3E}">
        <p14:creationId xmlns:p14="http://schemas.microsoft.com/office/powerpoint/2010/main" val="1620686778"/>
      </p:ext>
    </p:extLst>
  </p:cSld>
  <p:clrMapOvr>
    <a:masterClrMapping/>
  </p:clrMapOvr>
  <mc:AlternateContent xmlns:mc="http://schemas.openxmlformats.org/markup-compatibility/2006" xmlns:p14="http://schemas.microsoft.com/office/powerpoint/2010/main">
    <mc:Choice Requires="p14">
      <p:transition spd="slow" p14:dur="3400" advTm="17000">
        <p14:reveal/>
      </p:transition>
    </mc:Choice>
    <mc:Fallback xmlns="">
      <p:transition spd="slow" advTm="1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F2EA06-9320-5C52-0A7A-B472FDA89065}"/>
              </a:ext>
            </a:extLst>
          </p:cNvPr>
          <p:cNvPicPr>
            <a:picLocks noChangeAspect="1"/>
          </p:cNvPicPr>
          <p:nvPr/>
        </p:nvPicPr>
        <p:blipFill>
          <a:blip r:embed="rId2"/>
          <a:stretch>
            <a:fillRect/>
          </a:stretch>
        </p:blipFill>
        <p:spPr>
          <a:xfrm>
            <a:off x="787114" y="2063460"/>
            <a:ext cx="6449549" cy="2660438"/>
          </a:xfrm>
          <a:prstGeom prst="rect">
            <a:avLst/>
          </a:prstGeom>
        </p:spPr>
      </p:pic>
      <p:grpSp>
        <p:nvGrpSpPr>
          <p:cNvPr id="20" name="Group 19">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 name="TextBox 3">
            <a:extLst>
              <a:ext uri="{FF2B5EF4-FFF2-40B4-BE49-F238E27FC236}">
                <a16:creationId xmlns:a16="http://schemas.microsoft.com/office/drawing/2014/main" id="{2B6C44E9-35AC-0317-EF26-C27865F739EE}"/>
              </a:ext>
            </a:extLst>
          </p:cNvPr>
          <p:cNvGraphicFramePr/>
          <p:nvPr>
            <p:extLst>
              <p:ext uri="{D42A27DB-BD31-4B8C-83A1-F6EECF244321}">
                <p14:modId xmlns:p14="http://schemas.microsoft.com/office/powerpoint/2010/main" val="2795583975"/>
              </p:ext>
            </p:extLst>
          </p:nvPr>
        </p:nvGraphicFramePr>
        <p:xfrm>
          <a:off x="7910285" y="402957"/>
          <a:ext cx="3945918" cy="557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531459"/>
      </p:ext>
    </p:extLst>
  </p:cSld>
  <p:clrMapOvr>
    <a:masterClrMapping/>
  </p:clrMapOvr>
  <p:transition spd="slow" advTm="700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1A1FA41-E1D1-43CF-8B3B-5E61408908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CC2D84B-6969-4F00-BEBA-81C2EBCD3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5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0D282BE-4461-4794-89A5-394723CDF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0" y="1371601"/>
            <a:ext cx="3354572" cy="411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78ADC46-FCC4-7D73-D463-24D1A0199F18}"/>
              </a:ext>
            </a:extLst>
          </p:cNvPr>
          <p:cNvSpPr txBox="1"/>
          <p:nvPr/>
        </p:nvSpPr>
        <p:spPr>
          <a:xfrm>
            <a:off x="1371599" y="1030513"/>
            <a:ext cx="3461658" cy="44558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solidFill>
                <a:schemeClr val="tx1">
                  <a:lumMod val="65000"/>
                  <a:lumOff val="35000"/>
                </a:schemeClr>
              </a:solidFill>
            </a:endParaRPr>
          </a:p>
        </p:txBody>
      </p:sp>
      <p:pic>
        <p:nvPicPr>
          <p:cNvPr id="3" name="Picture 2" descr="A tree in a yard&#10;&#10;Description automatically generated">
            <a:extLst>
              <a:ext uri="{FF2B5EF4-FFF2-40B4-BE49-F238E27FC236}">
                <a16:creationId xmlns:a16="http://schemas.microsoft.com/office/drawing/2014/main" id="{0FFA5FC5-913D-5D4D-21A1-22F5ECF3D290}"/>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rot="5400000">
            <a:off x="-36525" y="656774"/>
            <a:ext cx="6168460" cy="5544456"/>
          </a:xfrm>
          <a:prstGeom prst="rect">
            <a:avLst/>
          </a:prstGeom>
        </p:spPr>
      </p:pic>
      <p:sp>
        <p:nvSpPr>
          <p:cNvPr id="7" name="TextBox 6">
            <a:extLst>
              <a:ext uri="{FF2B5EF4-FFF2-40B4-BE49-F238E27FC236}">
                <a16:creationId xmlns:a16="http://schemas.microsoft.com/office/drawing/2014/main" id="{CC28C556-0E73-33D1-1499-17AA55C71EE9}"/>
              </a:ext>
            </a:extLst>
          </p:cNvPr>
          <p:cNvSpPr txBox="1"/>
          <p:nvPr/>
        </p:nvSpPr>
        <p:spPr>
          <a:xfrm>
            <a:off x="420914" y="344770"/>
            <a:ext cx="5239657" cy="5355312"/>
          </a:xfrm>
          <a:prstGeom prst="rect">
            <a:avLst/>
          </a:prstGeom>
          <a:noFill/>
          <a:effectLst>
            <a:outerShdw blurRad="50800" dist="50800" dir="5400000" algn="ctr" rotWithShape="0">
              <a:schemeClr val="tx2">
                <a:lumMod val="90000"/>
                <a:lumOff val="10000"/>
              </a:schemeClr>
            </a:outerShdw>
          </a:effectLst>
        </p:spPr>
        <p:txBody>
          <a:bodyPr wrap="square">
            <a:spAutoFit/>
          </a:bodyPr>
          <a:lstStyle/>
          <a:p>
            <a:pPr algn="ctr"/>
            <a:endParaRPr lang="en-GB" b="1" dirty="0">
              <a:solidFill>
                <a:schemeClr val="bg1"/>
              </a:solidFill>
            </a:endParaRPr>
          </a:p>
          <a:p>
            <a:pPr algn="ctr"/>
            <a:endParaRPr lang="en-GB" b="1" dirty="0">
              <a:solidFill>
                <a:schemeClr val="bg1"/>
              </a:solidFill>
            </a:endParaRPr>
          </a:p>
          <a:p>
            <a:pPr algn="ctr"/>
            <a:r>
              <a:rPr lang="en-GB" b="1" dirty="0">
                <a:solidFill>
                  <a:schemeClr val="bg1"/>
                </a:solidFill>
                <a:effectLst>
                  <a:outerShdw blurRad="38100" dist="38100" dir="2700000" algn="tl">
                    <a:srgbClr val="000000">
                      <a:alpha val="43137"/>
                    </a:srgbClr>
                  </a:outerShdw>
                </a:effectLst>
              </a:rPr>
              <a:t>Altona Meadows Kindergarten was established in 1977. </a:t>
            </a:r>
          </a:p>
          <a:p>
            <a:r>
              <a:rPr lang="en-GB" b="1" dirty="0">
                <a:solidFill>
                  <a:schemeClr val="bg1"/>
                </a:solidFill>
                <a:effectLst>
                  <a:outerShdw blurRad="38100" dist="38100" dir="2700000" algn="tl">
                    <a:srgbClr val="000000">
                      <a:alpha val="43137"/>
                    </a:srgbClr>
                  </a:outerShdw>
                </a:effectLst>
              </a:rPr>
              <a:t>At Altona Meadows Kindergarten, we believe that a child’s early years are a unique and valuable time in their lives and it is essential for all children’s wellbeing and learning to feel safe, happy, acknowledged and a sense of belonging and connection when attending our centre.</a:t>
            </a:r>
          </a:p>
          <a:p>
            <a:r>
              <a:rPr lang="en-GB" b="1" dirty="0">
                <a:solidFill>
                  <a:schemeClr val="bg1"/>
                </a:solidFill>
                <a:effectLst>
                  <a:outerShdw blurRad="38100" dist="38100" dir="2700000" algn="tl">
                    <a:srgbClr val="000000">
                      <a:alpha val="43137"/>
                    </a:srgbClr>
                  </a:outerShdw>
                </a:effectLst>
              </a:rPr>
              <a:t>We acknowledge families as the child’s first teacher, recognising the value of establishing partnerships and maintaining open communication between educators and families.   We respect diversity in beliefs, cultures and traditions of our families and welcome their contributions and involvement in the program. </a:t>
            </a:r>
          </a:p>
          <a:p>
            <a:pPr algn="ctr"/>
            <a:r>
              <a:rPr lang="en-GB" b="1" dirty="0">
                <a:solidFill>
                  <a:schemeClr val="bg1"/>
                </a:solidFill>
                <a:effectLst>
                  <a:outerShdw blurRad="38100" dist="38100" dir="2700000" algn="tl">
                    <a:srgbClr val="000000">
                      <a:alpha val="43137"/>
                    </a:srgbClr>
                  </a:outerShdw>
                </a:effectLst>
              </a:rPr>
              <a:t>AMK Philosophy </a:t>
            </a:r>
          </a:p>
        </p:txBody>
      </p:sp>
      <p:graphicFrame>
        <p:nvGraphicFramePr>
          <p:cNvPr id="38" name="TextBox 4">
            <a:extLst>
              <a:ext uri="{FF2B5EF4-FFF2-40B4-BE49-F238E27FC236}">
                <a16:creationId xmlns:a16="http://schemas.microsoft.com/office/drawing/2014/main" id="{C429F028-4764-E86F-34B9-536448EF353B}"/>
              </a:ext>
            </a:extLst>
          </p:cNvPr>
          <p:cNvGraphicFramePr/>
          <p:nvPr>
            <p:extLst>
              <p:ext uri="{D42A27DB-BD31-4B8C-83A1-F6EECF244321}">
                <p14:modId xmlns:p14="http://schemas.microsoft.com/office/powerpoint/2010/main" val="4029419332"/>
              </p:ext>
            </p:extLst>
          </p:nvPr>
        </p:nvGraphicFramePr>
        <p:xfrm>
          <a:off x="6372068" y="0"/>
          <a:ext cx="5544456" cy="70394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5490484"/>
      </p:ext>
    </p:extLst>
  </p:cSld>
  <p:clrMapOvr>
    <a:masterClrMapping/>
  </p:clrMapOvr>
  <p:transition spd="med" advTm="20000">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32EECC4-D8CC-44EE-AF29-7656D1E0A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A52CDDA-CD4F-435A-B89F-1754AE6F8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473"/>
            <a:ext cx="9144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F92155C-6F36-45A9-B413-04F7CBA31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640" y="685799"/>
            <a:ext cx="7818718" cy="5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swing set in a playground with Palaestra at Olympia in the background&#10;&#10;Description automatically generated">
            <a:extLst>
              <a:ext uri="{FF2B5EF4-FFF2-40B4-BE49-F238E27FC236}">
                <a16:creationId xmlns:a16="http://schemas.microsoft.com/office/drawing/2014/main" id="{6EA50D21-CE0F-A042-5DB8-CDA70FAFC2A1}"/>
              </a:ext>
            </a:extLst>
          </p:cNvPr>
          <p:cNvPicPr>
            <a:picLocks noChangeAspect="1"/>
          </p:cNvPicPr>
          <p:nvPr/>
        </p:nvPicPr>
        <p:blipFill rotWithShape="1">
          <a:blip r:embed="rId2">
            <a:extLst>
              <a:ext uri="{28A0092B-C50C-407E-A947-70E740481C1C}">
                <a14:useLocalDpi xmlns:a14="http://schemas.microsoft.com/office/drawing/2010/main" val="0"/>
              </a:ext>
            </a:extLst>
          </a:blip>
          <a:srcRect l="966" r="-4" b="-4"/>
          <a:stretch/>
        </p:blipFill>
        <p:spPr>
          <a:xfrm>
            <a:off x="9143999" y="-7472"/>
            <a:ext cx="3048001" cy="2308290"/>
          </a:xfrm>
          <a:prstGeom prst="rect">
            <a:avLst/>
          </a:prstGeom>
        </p:spPr>
      </p:pic>
      <p:sp>
        <p:nvSpPr>
          <p:cNvPr id="3" name="TextBox 2">
            <a:extLst>
              <a:ext uri="{FF2B5EF4-FFF2-40B4-BE49-F238E27FC236}">
                <a16:creationId xmlns:a16="http://schemas.microsoft.com/office/drawing/2014/main" id="{27012ED0-16E7-6030-512B-9CFCBDF44BFD}"/>
              </a:ext>
            </a:extLst>
          </p:cNvPr>
          <p:cNvSpPr txBox="1"/>
          <p:nvPr/>
        </p:nvSpPr>
        <p:spPr>
          <a:xfrm>
            <a:off x="1281846" y="1349116"/>
            <a:ext cx="6580307" cy="4467068"/>
          </a:xfrm>
          <a:prstGeom prst="rect">
            <a:avLst/>
          </a:prstGeom>
        </p:spPr>
        <p:txBody>
          <a:bodyPr vert="horz" lIns="91440" tIns="45720" rIns="91440" bIns="45720" rtlCol="0" anchor="t">
            <a:noAutofit/>
          </a:bodyPr>
          <a:lstStyle/>
          <a:p>
            <a:pPr marR="0" lvl="0" algn="ctr" fontAlgn="auto">
              <a:lnSpc>
                <a:spcPct val="90000"/>
              </a:lnSpc>
              <a:spcBef>
                <a:spcPts val="0"/>
              </a:spcBef>
              <a:spcAft>
                <a:spcPts val="600"/>
              </a:spcAft>
              <a:buClrTx/>
              <a:buSzTx/>
              <a:tabLst/>
              <a:defRPr/>
            </a:pPr>
            <a:r>
              <a:rPr kumimoji="0" lang="en-US" b="1" i="0" u="sng" strike="noStrike" cap="none" spc="0" normalizeH="0" baseline="0" noProof="0" dirty="0">
                <a:ln>
                  <a:noFill/>
                </a:ln>
                <a:solidFill>
                  <a:schemeClr val="tx1">
                    <a:lumMod val="65000"/>
                    <a:lumOff val="35000"/>
                  </a:schemeClr>
                </a:solidFill>
                <a:effectLst/>
                <a:uLnTx/>
                <a:uFillTx/>
                <a:latin typeface="Century Gothic" panose="020B0502020202020204" pitchFamily="34" charset="0"/>
              </a:rPr>
              <a:t>Outdoor Environment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b="1" i="0" u="sng" strike="noStrike" cap="none" spc="0" normalizeH="0" baseline="0" noProof="0" dirty="0">
              <a:ln>
                <a:noFill/>
              </a:ln>
              <a:solidFill>
                <a:schemeClr val="tx1">
                  <a:lumMod val="65000"/>
                  <a:lumOff val="35000"/>
                </a:schemeClr>
              </a:solidFill>
              <a:effectLst/>
              <a:uLnTx/>
              <a:uFillTx/>
              <a:latin typeface="Century Gothic" panose="020B0502020202020204" pitchFamily="34" charset="0"/>
            </a:endParaRPr>
          </a:p>
          <a:p>
            <a:pPr marR="0" lvl="0" fontAlgn="auto">
              <a:lnSpc>
                <a:spcPct val="90000"/>
              </a:lnSpc>
              <a:spcBef>
                <a:spcPts val="0"/>
              </a:spcBef>
              <a:spcAft>
                <a:spcPts val="600"/>
              </a:spcAft>
              <a:buClrTx/>
              <a:buSzTx/>
              <a:tabLst/>
              <a:defRPr/>
            </a:pPr>
            <a:r>
              <a:rPr kumimoji="0" lang="en-US" b="0" i="0" u="none" strike="noStrike" cap="none" spc="0" normalizeH="0" baseline="0" noProof="0" dirty="0">
                <a:ln>
                  <a:noFill/>
                </a:ln>
                <a:solidFill>
                  <a:schemeClr val="tx1">
                    <a:lumMod val="65000"/>
                    <a:lumOff val="35000"/>
                  </a:schemeClr>
                </a:solidFill>
                <a:effectLst/>
                <a:uLnTx/>
                <a:uFillTx/>
                <a:latin typeface="Century Gothic" panose="020B0502020202020204" pitchFamily="34" charset="0"/>
              </a:rPr>
              <a:t>In our expansive outdoor space, children have</a:t>
            </a:r>
          </a:p>
          <a:p>
            <a:pPr marR="0" lvl="0" fontAlgn="auto">
              <a:lnSpc>
                <a:spcPct val="90000"/>
              </a:lnSpc>
              <a:spcBef>
                <a:spcPts val="0"/>
              </a:spcBef>
              <a:spcAft>
                <a:spcPts val="600"/>
              </a:spcAft>
              <a:buClrTx/>
              <a:buSzTx/>
              <a:tabLst/>
              <a:defRPr/>
            </a:pPr>
            <a:r>
              <a:rPr kumimoji="0" lang="en-US" b="0" i="0" u="none" strike="noStrike" cap="none" spc="0" normalizeH="0" baseline="0" noProof="0" dirty="0">
                <a:ln>
                  <a:noFill/>
                </a:ln>
                <a:solidFill>
                  <a:schemeClr val="tx1">
                    <a:lumMod val="65000"/>
                    <a:lumOff val="35000"/>
                  </a:schemeClr>
                </a:solidFill>
                <a:effectLst/>
                <a:uLnTx/>
                <a:uFillTx/>
                <a:latin typeface="Century Gothic" panose="020B0502020202020204" pitchFamily="34" charset="0"/>
              </a:rPr>
              <a:t>the opportunity to engage in various activities. They can scale climbing structures, enjoy the vast sandpit, operate the water pump, ride bicycles along the designated track, make use of swings, freely run around. The outdoors also has  numerous hidden corners where the children can explore their creativity through imaginative play or simply rest and calm during a busy day. </a:t>
            </a:r>
          </a:p>
          <a:p>
            <a:pPr marR="0" lvl="0" fontAlgn="auto">
              <a:lnSpc>
                <a:spcPct val="90000"/>
              </a:lnSpc>
              <a:spcBef>
                <a:spcPts val="0"/>
              </a:spcBef>
              <a:spcAft>
                <a:spcPts val="600"/>
              </a:spcAft>
              <a:buClrTx/>
              <a:buSzTx/>
              <a:tabLst/>
              <a:defRPr/>
            </a:pPr>
            <a:r>
              <a:rPr kumimoji="0" lang="en-US" b="0" i="0" u="none" strike="noStrike" cap="none" spc="0" normalizeH="0" baseline="0" noProof="0" dirty="0">
                <a:ln>
                  <a:noFill/>
                </a:ln>
                <a:solidFill>
                  <a:schemeClr val="tx1">
                    <a:lumMod val="65000"/>
                    <a:lumOff val="35000"/>
                  </a:schemeClr>
                </a:solidFill>
                <a:effectLst/>
                <a:uLnTx/>
                <a:uFillTx/>
                <a:latin typeface="Century Gothic" panose="020B0502020202020204" pitchFamily="34" charset="0"/>
              </a:rPr>
              <a:t>Thanks to donations from Bunnings Altona North and a successful Woolworths land care grant application, we have a number of garden beds in our yard. Children take on the responsibility of watering and caring for the plants, observing their growth and enjoy the produce when ready to harvest.</a:t>
            </a:r>
          </a:p>
        </p:txBody>
      </p:sp>
      <p:pic>
        <p:nvPicPr>
          <p:cNvPr id="9" name="Picture 8" descr="A playground with a canopy and trees&#10;&#10;Description automatically generated">
            <a:extLst>
              <a:ext uri="{FF2B5EF4-FFF2-40B4-BE49-F238E27FC236}">
                <a16:creationId xmlns:a16="http://schemas.microsoft.com/office/drawing/2014/main" id="{C0C1C0B3-429A-1EAB-6689-67AF841919A8}"/>
              </a:ext>
            </a:extLst>
          </p:cNvPr>
          <p:cNvPicPr>
            <a:picLocks noChangeAspect="1"/>
          </p:cNvPicPr>
          <p:nvPr/>
        </p:nvPicPr>
        <p:blipFill rotWithShape="1">
          <a:blip r:embed="rId3">
            <a:extLst>
              <a:ext uri="{28A0092B-C50C-407E-A947-70E740481C1C}">
                <a14:useLocalDpi xmlns:a14="http://schemas.microsoft.com/office/drawing/2010/main" val="0"/>
              </a:ext>
            </a:extLst>
          </a:blip>
          <a:srcRect b="1623"/>
          <a:stretch/>
        </p:blipFill>
        <p:spPr>
          <a:xfrm>
            <a:off x="9143999" y="2300819"/>
            <a:ext cx="3048001" cy="2248890"/>
          </a:xfrm>
          <a:prstGeom prst="rect">
            <a:avLst/>
          </a:prstGeom>
        </p:spPr>
      </p:pic>
      <p:pic>
        <p:nvPicPr>
          <p:cNvPr id="7" name="Picture 6" descr="A tree with benches in front of a building&#10;&#10;Description automatically generated">
            <a:extLst>
              <a:ext uri="{FF2B5EF4-FFF2-40B4-BE49-F238E27FC236}">
                <a16:creationId xmlns:a16="http://schemas.microsoft.com/office/drawing/2014/main" id="{46CC4DB6-A818-BA57-0DE1-736237919643}"/>
              </a:ext>
            </a:extLst>
          </p:cNvPr>
          <p:cNvPicPr>
            <a:picLocks noChangeAspect="1"/>
          </p:cNvPicPr>
          <p:nvPr/>
        </p:nvPicPr>
        <p:blipFill rotWithShape="1">
          <a:blip r:embed="rId4">
            <a:extLst>
              <a:ext uri="{28A0092B-C50C-407E-A947-70E740481C1C}">
                <a14:useLocalDpi xmlns:a14="http://schemas.microsoft.com/office/drawing/2010/main" val="0"/>
              </a:ext>
            </a:extLst>
          </a:blip>
          <a:srcRect l="1285" r="-3" b="-3"/>
          <a:stretch/>
        </p:blipFill>
        <p:spPr>
          <a:xfrm>
            <a:off x="9143999" y="4549708"/>
            <a:ext cx="3048001" cy="2315763"/>
          </a:xfrm>
          <a:prstGeom prst="rect">
            <a:avLst/>
          </a:prstGeom>
        </p:spPr>
      </p:pic>
    </p:spTree>
    <p:extLst>
      <p:ext uri="{BB962C8B-B14F-4D97-AF65-F5344CB8AC3E}">
        <p14:creationId xmlns:p14="http://schemas.microsoft.com/office/powerpoint/2010/main" val="2333479672"/>
      </p:ext>
    </p:extLst>
  </p:cSld>
  <p:clrMapOvr>
    <a:masterClrMapping/>
  </p:clrMapOvr>
  <p:transition spd="slow" advTm="15000">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7" name="Rectangle 216">
            <a:extLst>
              <a:ext uri="{FF2B5EF4-FFF2-40B4-BE49-F238E27FC236}">
                <a16:creationId xmlns:a16="http://schemas.microsoft.com/office/drawing/2014/main" id="{2A5A43CD-B8A9-49DF-A7B3-058B6CEEA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19" name="Freeform: Shape 218">
            <a:extLst>
              <a:ext uri="{FF2B5EF4-FFF2-40B4-BE49-F238E27FC236}">
                <a16:creationId xmlns:a16="http://schemas.microsoft.com/office/drawing/2014/main" id="{C77DEC3A-5EAB-410D-B312-9B3880B0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800" y="-1792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1" name="Freeform: Shape 220">
            <a:extLst>
              <a:ext uri="{FF2B5EF4-FFF2-40B4-BE49-F238E27FC236}">
                <a16:creationId xmlns:a16="http://schemas.microsoft.com/office/drawing/2014/main" id="{1C0E6BBD-8793-4948-9A3C-F7F772174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6" y="3108079"/>
            <a:ext cx="6052740" cy="3784041"/>
          </a:xfrm>
          <a:custGeom>
            <a:avLst/>
            <a:gdLst>
              <a:gd name="connsiteX0" fmla="*/ 2954750 w 6052740"/>
              <a:gd name="connsiteY0" fmla="*/ 237 h 3784041"/>
              <a:gd name="connsiteX1" fmla="*/ 3975695 w 6052740"/>
              <a:gd name="connsiteY1" fmla="*/ 219797 h 3784041"/>
              <a:gd name="connsiteX2" fmla="*/ 5300448 w 6052740"/>
              <a:gd name="connsiteY2" fmla="*/ 1818803 h 3784041"/>
              <a:gd name="connsiteX3" fmla="*/ 5434695 w 6052740"/>
              <a:gd name="connsiteY3" fmla="*/ 2080860 h 3784041"/>
              <a:gd name="connsiteX4" fmla="*/ 5997936 w 6052740"/>
              <a:gd name="connsiteY4" fmla="*/ 3391139 h 3784041"/>
              <a:gd name="connsiteX5" fmla="*/ 6039411 w 6052740"/>
              <a:gd name="connsiteY5" fmla="*/ 3607947 h 3784041"/>
              <a:gd name="connsiteX6" fmla="*/ 6052740 w 6052740"/>
              <a:gd name="connsiteY6" fmla="*/ 3784041 h 3784041"/>
              <a:gd name="connsiteX7" fmla="*/ 0 w 6052740"/>
              <a:gd name="connsiteY7" fmla="*/ 3784041 h 3784041"/>
              <a:gd name="connsiteX8" fmla="*/ 0 w 6052740"/>
              <a:gd name="connsiteY8" fmla="*/ 1688687 h 3784041"/>
              <a:gd name="connsiteX9" fmla="*/ 35506 w 6052740"/>
              <a:gd name="connsiteY9" fmla="*/ 1628754 h 3784041"/>
              <a:gd name="connsiteX10" fmla="*/ 816825 w 6052740"/>
              <a:gd name="connsiteY10" fmla="*/ 959488 h 3784041"/>
              <a:gd name="connsiteX11" fmla="*/ 1197981 w 6052740"/>
              <a:gd name="connsiteY11" fmla="*/ 695851 h 3784041"/>
              <a:gd name="connsiteX12" fmla="*/ 2954750 w 6052740"/>
              <a:gd name="connsiteY12" fmla="*/ 237 h 378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2740" h="3784041">
                <a:moveTo>
                  <a:pt x="2954750" y="237"/>
                </a:moveTo>
                <a:cubicBezTo>
                  <a:pt x="3290840" y="-4755"/>
                  <a:pt x="3626137" y="69294"/>
                  <a:pt x="3975695" y="219797"/>
                </a:cubicBezTo>
                <a:cubicBezTo>
                  <a:pt x="4587470" y="483198"/>
                  <a:pt x="4897381" y="1023969"/>
                  <a:pt x="5300448" y="1818803"/>
                </a:cubicBezTo>
                <a:cubicBezTo>
                  <a:pt x="5345474" y="1907612"/>
                  <a:pt x="5390785" y="1995708"/>
                  <a:pt x="5434695" y="2080860"/>
                </a:cubicBezTo>
                <a:cubicBezTo>
                  <a:pt x="5672552" y="2542761"/>
                  <a:pt x="5897143" y="2979045"/>
                  <a:pt x="5997936" y="3391139"/>
                </a:cubicBezTo>
                <a:cubicBezTo>
                  <a:pt x="6016006" y="3465005"/>
                  <a:pt x="6029843" y="3537092"/>
                  <a:pt x="6039411" y="3607947"/>
                </a:cubicBezTo>
                <a:lnTo>
                  <a:pt x="6052740" y="3784041"/>
                </a:lnTo>
                <a:lnTo>
                  <a:pt x="0" y="3784041"/>
                </a:lnTo>
                <a:lnTo>
                  <a:pt x="0" y="1688687"/>
                </a:lnTo>
                <a:lnTo>
                  <a:pt x="35506" y="1628754"/>
                </a:lnTo>
                <a:cubicBezTo>
                  <a:pt x="201384" y="1382172"/>
                  <a:pt x="437288" y="1215376"/>
                  <a:pt x="816825" y="959488"/>
                </a:cubicBezTo>
                <a:cubicBezTo>
                  <a:pt x="938904" y="877217"/>
                  <a:pt x="1065168" y="792069"/>
                  <a:pt x="1197981" y="695851"/>
                </a:cubicBezTo>
                <a:cubicBezTo>
                  <a:pt x="1832245" y="236438"/>
                  <a:pt x="2394600" y="8558"/>
                  <a:pt x="2954750" y="2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descr="A table with toys and chairs in a room&#10;&#10;Description automatically generated">
            <a:extLst>
              <a:ext uri="{FF2B5EF4-FFF2-40B4-BE49-F238E27FC236}">
                <a16:creationId xmlns:a16="http://schemas.microsoft.com/office/drawing/2014/main" id="{7467355A-1BA5-6E12-16C9-24B5D9403815}"/>
              </a:ext>
            </a:extLst>
          </p:cNvPr>
          <p:cNvPicPr>
            <a:picLocks noChangeAspect="1"/>
          </p:cNvPicPr>
          <p:nvPr/>
        </p:nvPicPr>
        <p:blipFill rotWithShape="1">
          <a:blip r:embed="rId2">
            <a:extLst>
              <a:ext uri="{28A0092B-C50C-407E-A947-70E740481C1C}">
                <a14:useLocalDpi xmlns:a14="http://schemas.microsoft.com/office/drawing/2010/main" val="0"/>
              </a:ext>
            </a:extLst>
          </a:blip>
          <a:srcRect r="-2" b="16802"/>
          <a:stretch/>
        </p:blipFill>
        <p:spPr>
          <a:xfrm>
            <a:off x="20" y="3272810"/>
            <a:ext cx="5745687" cy="3585182"/>
          </a:xfrm>
          <a:custGeom>
            <a:avLst/>
            <a:gdLst/>
            <a:ahLst/>
            <a:cxnLst/>
            <a:rect l="l" t="t" r="r" b="b"/>
            <a:pathLst>
              <a:path w="5745707" h="3585182">
                <a:moveTo>
                  <a:pt x="2926451" y="215"/>
                </a:moveTo>
                <a:cubicBezTo>
                  <a:pt x="3232053" y="-4312"/>
                  <a:pt x="3536934" y="62841"/>
                  <a:pt x="3854783" y="199329"/>
                </a:cubicBezTo>
                <a:cubicBezTo>
                  <a:pt x="4411062" y="438201"/>
                  <a:pt x="4692860" y="928614"/>
                  <a:pt x="5059364" y="1649431"/>
                </a:cubicBezTo>
                <a:cubicBezTo>
                  <a:pt x="5100306" y="1729970"/>
                  <a:pt x="5141506" y="1809862"/>
                  <a:pt x="5181433" y="1887084"/>
                </a:cubicBezTo>
                <a:cubicBezTo>
                  <a:pt x="5397713" y="2305972"/>
                  <a:pt x="5601931" y="2701628"/>
                  <a:pt x="5693581" y="3075346"/>
                </a:cubicBezTo>
                <a:cubicBezTo>
                  <a:pt x="5726442" y="3209322"/>
                  <a:pt x="5743911" y="3336841"/>
                  <a:pt x="5745707" y="3461881"/>
                </a:cubicBezTo>
                <a:lnTo>
                  <a:pt x="5742296" y="3585182"/>
                </a:lnTo>
                <a:lnTo>
                  <a:pt x="252483" y="3585182"/>
                </a:lnTo>
                <a:lnTo>
                  <a:pt x="41523" y="3585182"/>
                </a:lnTo>
                <a:lnTo>
                  <a:pt x="0" y="3585182"/>
                </a:lnTo>
                <a:lnTo>
                  <a:pt x="0" y="3381173"/>
                </a:lnTo>
                <a:lnTo>
                  <a:pt x="0" y="3325874"/>
                </a:lnTo>
                <a:lnTo>
                  <a:pt x="0" y="2216622"/>
                </a:lnTo>
                <a:lnTo>
                  <a:pt x="41502" y="2023225"/>
                </a:lnTo>
                <a:cubicBezTo>
                  <a:pt x="68783" y="1923742"/>
                  <a:pt x="101601" y="1826103"/>
                  <a:pt x="139935" y="1730491"/>
                </a:cubicBezTo>
                <a:cubicBezTo>
                  <a:pt x="294359" y="1345325"/>
                  <a:pt x="522318" y="1179549"/>
                  <a:pt x="982463" y="870138"/>
                </a:cubicBezTo>
                <a:cubicBezTo>
                  <a:pt x="1093468" y="795528"/>
                  <a:pt x="1208278" y="718309"/>
                  <a:pt x="1329043" y="631051"/>
                </a:cubicBezTo>
                <a:cubicBezTo>
                  <a:pt x="1905771" y="214420"/>
                  <a:pt x="2417113" y="7761"/>
                  <a:pt x="2926451" y="215"/>
                </a:cubicBezTo>
                <a:close/>
              </a:path>
            </a:pathLst>
          </a:custGeom>
        </p:spPr>
      </p:pic>
      <p:sp>
        <p:nvSpPr>
          <p:cNvPr id="216" name="Freeform: Shape 215">
            <a:extLst>
              <a:ext uri="{FF2B5EF4-FFF2-40B4-BE49-F238E27FC236}">
                <a16:creationId xmlns:a16="http://schemas.microsoft.com/office/drawing/2014/main" id="{CA70EFFE-F930-4125-919D-2F04E1A80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6076" y="406400"/>
            <a:ext cx="2930526" cy="308609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0" name="Picture 9" descr="A room with a couch and a table&#10;&#10;Description automatically generated">
            <a:extLst>
              <a:ext uri="{FF2B5EF4-FFF2-40B4-BE49-F238E27FC236}">
                <a16:creationId xmlns:a16="http://schemas.microsoft.com/office/drawing/2014/main" id="{7AC96BEA-171A-0FD8-694B-98FF1A670949}"/>
              </a:ext>
            </a:extLst>
          </p:cNvPr>
          <p:cNvPicPr>
            <a:picLocks noChangeAspect="1"/>
          </p:cNvPicPr>
          <p:nvPr/>
        </p:nvPicPr>
        <p:blipFill rotWithShape="1">
          <a:blip r:embed="rId3">
            <a:extLst>
              <a:ext uri="{28A0092B-C50C-407E-A947-70E740481C1C}">
                <a14:useLocalDpi xmlns:a14="http://schemas.microsoft.com/office/drawing/2010/main" val="0"/>
              </a:ext>
            </a:extLst>
          </a:blip>
          <a:srcRect l="11948" r="3" b="3"/>
          <a:stretch/>
        </p:blipFill>
        <p:spPr>
          <a:xfrm>
            <a:off x="20" y="-12"/>
            <a:ext cx="3365241" cy="2866416"/>
          </a:xfrm>
          <a:custGeom>
            <a:avLst/>
            <a:gdLst/>
            <a:ahLst/>
            <a:cxnLst/>
            <a:rect l="l" t="t" r="r" b="b"/>
            <a:pathLst>
              <a:path w="3365261" h="2866416">
                <a:moveTo>
                  <a:pt x="0" y="0"/>
                </a:moveTo>
                <a:lnTo>
                  <a:pt x="3326672" y="0"/>
                </a:lnTo>
                <a:lnTo>
                  <a:pt x="3329674" y="9070"/>
                </a:lnTo>
                <a:cubicBezTo>
                  <a:pt x="3343270" y="65235"/>
                  <a:pt x="3352771" y="124075"/>
                  <a:pt x="3358496" y="186324"/>
                </a:cubicBezTo>
                <a:cubicBezTo>
                  <a:pt x="3382453" y="446775"/>
                  <a:pt x="3338627" y="747125"/>
                  <a:pt x="3292183" y="1065127"/>
                </a:cubicBezTo>
                <a:cubicBezTo>
                  <a:pt x="3283584" y="1123764"/>
                  <a:pt x="3274756" y="1184404"/>
                  <a:pt x="3266242" y="1245398"/>
                </a:cubicBezTo>
                <a:cubicBezTo>
                  <a:pt x="3189979" y="1791308"/>
                  <a:pt x="3117147" y="2170172"/>
                  <a:pt x="2811190" y="2450912"/>
                </a:cubicBezTo>
                <a:cubicBezTo>
                  <a:pt x="2345008" y="2878670"/>
                  <a:pt x="1828692" y="2969399"/>
                  <a:pt x="1084777" y="2754207"/>
                </a:cubicBezTo>
                <a:cubicBezTo>
                  <a:pt x="987414" y="2726031"/>
                  <a:pt x="896129" y="2702923"/>
                  <a:pt x="807878" y="2680610"/>
                </a:cubicBezTo>
                <a:cubicBezTo>
                  <a:pt x="442033" y="2588039"/>
                  <a:pt x="258011" y="2534175"/>
                  <a:pt x="72661" y="2322881"/>
                </a:cubicBezTo>
                <a:lnTo>
                  <a:pt x="0" y="2229725"/>
                </a:lnTo>
                <a:close/>
              </a:path>
            </a:pathLst>
          </a:custGeom>
        </p:spPr>
      </p:pic>
      <p:sp>
        <p:nvSpPr>
          <p:cNvPr id="218" name="Freeform: Shape 217">
            <a:extLst>
              <a:ext uri="{FF2B5EF4-FFF2-40B4-BE49-F238E27FC236}">
                <a16:creationId xmlns:a16="http://schemas.microsoft.com/office/drawing/2014/main" id="{A28DD5A3-69CE-4072-B49C-A9C37D580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65262" cy="2866416"/>
          </a:xfrm>
          <a:custGeom>
            <a:avLst/>
            <a:gdLst>
              <a:gd name="connsiteX0" fmla="*/ 179896 w 3365262"/>
              <a:gd name="connsiteY0" fmla="*/ 0 h 2866416"/>
              <a:gd name="connsiteX1" fmla="*/ 38591 w 3365262"/>
              <a:gd name="connsiteY1" fmla="*/ 0 h 2866416"/>
              <a:gd name="connsiteX2" fmla="*/ 35588 w 3365262"/>
              <a:gd name="connsiteY2" fmla="*/ 9070 h 2866416"/>
              <a:gd name="connsiteX3" fmla="*/ 6767 w 3365262"/>
              <a:gd name="connsiteY3" fmla="*/ 186324 h 2866416"/>
              <a:gd name="connsiteX4" fmla="*/ 73079 w 3365262"/>
              <a:gd name="connsiteY4" fmla="*/ 1065127 h 2866416"/>
              <a:gd name="connsiteX5" fmla="*/ 99021 w 3365262"/>
              <a:gd name="connsiteY5" fmla="*/ 1245398 h 2866416"/>
              <a:gd name="connsiteX6" fmla="*/ 554072 w 3365262"/>
              <a:gd name="connsiteY6" fmla="*/ 2450912 h 2866416"/>
              <a:gd name="connsiteX7" fmla="*/ 2280486 w 3365262"/>
              <a:gd name="connsiteY7" fmla="*/ 2754207 h 2866416"/>
              <a:gd name="connsiteX8" fmla="*/ 2557384 w 3365262"/>
              <a:gd name="connsiteY8" fmla="*/ 2680610 h 2866416"/>
              <a:gd name="connsiteX9" fmla="*/ 3292601 w 3365262"/>
              <a:gd name="connsiteY9" fmla="*/ 2322881 h 2866416"/>
              <a:gd name="connsiteX10" fmla="*/ 3365262 w 3365262"/>
              <a:gd name="connsiteY10" fmla="*/ 2229725 h 2866416"/>
              <a:gd name="connsiteX11" fmla="*/ 3365262 w 3365262"/>
              <a:gd name="connsiteY11" fmla="*/ 1904916 h 2866416"/>
              <a:gd name="connsiteX12" fmla="*/ 3272989 w 3365262"/>
              <a:gd name="connsiteY12" fmla="*/ 2055688 h 2866416"/>
              <a:gd name="connsiteX13" fmla="*/ 3153914 w 3365262"/>
              <a:gd name="connsiteY13" fmla="*/ 2208123 h 2866416"/>
              <a:gd name="connsiteX14" fmla="*/ 2474637 w 3365262"/>
              <a:gd name="connsiteY14" fmla="*/ 2539754 h 2866416"/>
              <a:gd name="connsiteX15" fmla="*/ 2218936 w 3365262"/>
              <a:gd name="connsiteY15" fmla="*/ 2608259 h 2866416"/>
              <a:gd name="connsiteX16" fmla="*/ 626296 w 3365262"/>
              <a:gd name="connsiteY16" fmla="*/ 2332284 h 2866416"/>
              <a:gd name="connsiteX17" fmla="*/ 208885 w 3365262"/>
              <a:gd name="connsiteY17" fmla="*/ 1221197 h 2866416"/>
              <a:gd name="connsiteX18" fmla="*/ 185325 w 3365262"/>
              <a:gd name="connsiteY18" fmla="*/ 1054955 h 2866416"/>
              <a:gd name="connsiteX19" fmla="*/ 125985 w 3365262"/>
              <a:gd name="connsiteY19" fmla="*/ 244401 h 2866416"/>
              <a:gd name="connsiteX20" fmla="*/ 152959 w 3365262"/>
              <a:gd name="connsiteY20" fmla="*/ 80820 h 286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262" h="2866416">
                <a:moveTo>
                  <a:pt x="179896" y="0"/>
                </a:moveTo>
                <a:lnTo>
                  <a:pt x="38591" y="0"/>
                </a:lnTo>
                <a:lnTo>
                  <a:pt x="35588" y="9070"/>
                </a:lnTo>
                <a:cubicBezTo>
                  <a:pt x="21993" y="65235"/>
                  <a:pt x="12491" y="124075"/>
                  <a:pt x="6767" y="186324"/>
                </a:cubicBezTo>
                <a:cubicBezTo>
                  <a:pt x="-17191" y="446775"/>
                  <a:pt x="26635" y="747125"/>
                  <a:pt x="73079" y="1065127"/>
                </a:cubicBezTo>
                <a:cubicBezTo>
                  <a:pt x="81679" y="1123764"/>
                  <a:pt x="90506" y="1184404"/>
                  <a:pt x="99021" y="1245398"/>
                </a:cubicBezTo>
                <a:cubicBezTo>
                  <a:pt x="175283" y="1791308"/>
                  <a:pt x="248115" y="2170172"/>
                  <a:pt x="554072" y="2450912"/>
                </a:cubicBezTo>
                <a:cubicBezTo>
                  <a:pt x="1020254" y="2878670"/>
                  <a:pt x="1536570" y="2969399"/>
                  <a:pt x="2280486" y="2754207"/>
                </a:cubicBezTo>
                <a:cubicBezTo>
                  <a:pt x="2377848" y="2726031"/>
                  <a:pt x="2469133" y="2702923"/>
                  <a:pt x="2557384" y="2680610"/>
                </a:cubicBezTo>
                <a:cubicBezTo>
                  <a:pt x="2923230" y="2588039"/>
                  <a:pt x="3107251" y="2534175"/>
                  <a:pt x="3292601" y="2322881"/>
                </a:cubicBezTo>
                <a:lnTo>
                  <a:pt x="3365262" y="2229725"/>
                </a:lnTo>
                <a:lnTo>
                  <a:pt x="3365262" y="1904916"/>
                </a:lnTo>
                <a:lnTo>
                  <a:pt x="3272989" y="2055688"/>
                </a:lnTo>
                <a:cubicBezTo>
                  <a:pt x="3236196" y="2108790"/>
                  <a:pt x="3196487" y="2159636"/>
                  <a:pt x="3153914" y="2208123"/>
                </a:cubicBezTo>
                <a:cubicBezTo>
                  <a:pt x="2982412" y="2403450"/>
                  <a:pt x="2812466" y="2453548"/>
                  <a:pt x="2474637" y="2539754"/>
                </a:cubicBezTo>
                <a:cubicBezTo>
                  <a:pt x="2393145" y="2560533"/>
                  <a:pt x="2308850" y="2582052"/>
                  <a:pt x="2218936" y="2608259"/>
                </a:cubicBezTo>
                <a:cubicBezTo>
                  <a:pt x="1531933" y="2808419"/>
                  <a:pt x="1055624" y="2725862"/>
                  <a:pt x="626296" y="2332284"/>
                </a:cubicBezTo>
                <a:cubicBezTo>
                  <a:pt x="344527" y="2073977"/>
                  <a:pt x="278113" y="1724633"/>
                  <a:pt x="208885" y="1221197"/>
                </a:cubicBezTo>
                <a:cubicBezTo>
                  <a:pt x="201156" y="1164950"/>
                  <a:pt x="193137" y="1109029"/>
                  <a:pt x="185325" y="1054955"/>
                </a:cubicBezTo>
                <a:cubicBezTo>
                  <a:pt x="143135" y="761698"/>
                  <a:pt x="103325" y="484721"/>
                  <a:pt x="125985" y="244401"/>
                </a:cubicBezTo>
                <a:cubicBezTo>
                  <a:pt x="131401" y="186965"/>
                  <a:pt x="140293" y="132664"/>
                  <a:pt x="152959" y="8082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room with couches and a shelf&#10;&#10;Description automatically generated">
            <a:extLst>
              <a:ext uri="{FF2B5EF4-FFF2-40B4-BE49-F238E27FC236}">
                <a16:creationId xmlns:a16="http://schemas.microsoft.com/office/drawing/2014/main" id="{50F9866C-4A4F-B61D-60E3-175AC563DDC6}"/>
              </a:ext>
            </a:extLst>
          </p:cNvPr>
          <p:cNvPicPr>
            <a:picLocks noChangeAspect="1"/>
          </p:cNvPicPr>
          <p:nvPr/>
        </p:nvPicPr>
        <p:blipFill rotWithShape="1">
          <a:blip r:embed="rId4">
            <a:extLst>
              <a:ext uri="{28A0092B-C50C-407E-A947-70E740481C1C}">
                <a14:useLocalDpi xmlns:a14="http://schemas.microsoft.com/office/drawing/2010/main" val="0"/>
              </a:ext>
            </a:extLst>
          </a:blip>
          <a:srcRect l="25006" r="1" b="1"/>
          <a:stretch/>
        </p:blipFill>
        <p:spPr>
          <a:xfrm>
            <a:off x="3821829" y="623466"/>
            <a:ext cx="2687154" cy="2687367"/>
          </a:xfrm>
          <a:custGeom>
            <a:avLst/>
            <a:gdLst/>
            <a:ahLst/>
            <a:cxnLst/>
            <a:rect l="l" t="t" r="r" b="b"/>
            <a:pathLst>
              <a:path w="2687154" h="2687367">
                <a:moveTo>
                  <a:pt x="1454785" y="1063"/>
                </a:moveTo>
                <a:cubicBezTo>
                  <a:pt x="1693423" y="9010"/>
                  <a:pt x="1914118" y="61442"/>
                  <a:pt x="2099467" y="156432"/>
                </a:cubicBezTo>
                <a:cubicBezTo>
                  <a:pt x="2244525" y="230806"/>
                  <a:pt x="2365442" y="329654"/>
                  <a:pt x="2458804" y="450248"/>
                </a:cubicBezTo>
                <a:cubicBezTo>
                  <a:pt x="2558369" y="578936"/>
                  <a:pt x="2626417" y="732204"/>
                  <a:pt x="2660972" y="905889"/>
                </a:cubicBezTo>
                <a:cubicBezTo>
                  <a:pt x="2697613" y="1090060"/>
                  <a:pt x="2695800" y="1283803"/>
                  <a:pt x="2655506" y="1481541"/>
                </a:cubicBezTo>
                <a:cubicBezTo>
                  <a:pt x="2616405" y="1674071"/>
                  <a:pt x="2540272" y="1864400"/>
                  <a:pt x="2435396" y="2032054"/>
                </a:cubicBezTo>
                <a:cubicBezTo>
                  <a:pt x="2328740" y="2202615"/>
                  <a:pt x="2197165" y="2345340"/>
                  <a:pt x="2044455" y="2456196"/>
                </a:cubicBezTo>
                <a:cubicBezTo>
                  <a:pt x="1888342" y="2569490"/>
                  <a:pt x="1716998" y="2643732"/>
                  <a:pt x="1535162" y="2676769"/>
                </a:cubicBezTo>
                <a:cubicBezTo>
                  <a:pt x="1352034" y="2710042"/>
                  <a:pt x="1231880" y="2663095"/>
                  <a:pt x="998745" y="2562316"/>
                </a:cubicBezTo>
                <a:cubicBezTo>
                  <a:pt x="942516" y="2537996"/>
                  <a:pt x="884339" y="2512855"/>
                  <a:pt x="820897" y="2487849"/>
                </a:cubicBezTo>
                <a:cubicBezTo>
                  <a:pt x="336177" y="2296751"/>
                  <a:pt x="94710" y="2040959"/>
                  <a:pt x="13464" y="1632596"/>
                </a:cubicBezTo>
                <a:cubicBezTo>
                  <a:pt x="-39858" y="1364587"/>
                  <a:pt x="70857" y="1140721"/>
                  <a:pt x="245794" y="829771"/>
                </a:cubicBezTo>
                <a:cubicBezTo>
                  <a:pt x="265343" y="795032"/>
                  <a:pt x="284584" y="760348"/>
                  <a:pt x="303156" y="726784"/>
                </a:cubicBezTo>
                <a:cubicBezTo>
                  <a:pt x="403973" y="544832"/>
                  <a:pt x="499217" y="372996"/>
                  <a:pt x="615094" y="249099"/>
                </a:cubicBezTo>
                <a:cubicBezTo>
                  <a:pt x="725868" y="130651"/>
                  <a:pt x="847530" y="64671"/>
                  <a:pt x="1009614" y="35223"/>
                </a:cubicBezTo>
                <a:cubicBezTo>
                  <a:pt x="1161959" y="7543"/>
                  <a:pt x="1311603" y="-3704"/>
                  <a:pt x="1454785" y="1063"/>
                </a:cubicBezTo>
                <a:close/>
              </a:path>
            </a:pathLst>
          </a:custGeom>
        </p:spPr>
      </p:pic>
      <p:sp>
        <p:nvSpPr>
          <p:cNvPr id="220" name="Freeform: Shape 219">
            <a:extLst>
              <a:ext uri="{FF2B5EF4-FFF2-40B4-BE49-F238E27FC236}">
                <a16:creationId xmlns:a16="http://schemas.microsoft.com/office/drawing/2014/main" id="{31503D0D-7DB7-42FE-AA0C-455F4D8D7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21829" y="623454"/>
            <a:ext cx="2687155" cy="2687367"/>
          </a:xfrm>
          <a:custGeom>
            <a:avLst/>
            <a:gdLst>
              <a:gd name="connsiteX0" fmla="*/ 1379411 w 2687155"/>
              <a:gd name="connsiteY0" fmla="*/ 125092 h 2687367"/>
              <a:gd name="connsiteX1" fmla="*/ 1653453 w 2687155"/>
              <a:gd name="connsiteY1" fmla="*/ 155353 h 2687367"/>
              <a:gd name="connsiteX2" fmla="*/ 2013867 w 2687155"/>
              <a:gd name="connsiteY2" fmla="*/ 348128 h 2687367"/>
              <a:gd name="connsiteX3" fmla="*/ 2298841 w 2687155"/>
              <a:gd name="connsiteY3" fmla="*/ 778686 h 2687367"/>
              <a:gd name="connsiteX4" fmla="*/ 2351241 w 2687155"/>
              <a:gd name="connsiteY4" fmla="*/ 871513 h 2687367"/>
              <a:gd name="connsiteX5" fmla="*/ 2563486 w 2687155"/>
              <a:gd name="connsiteY5" fmla="*/ 1595136 h 2687367"/>
              <a:gd name="connsiteX6" fmla="*/ 1825856 w 2687155"/>
              <a:gd name="connsiteY6" fmla="*/ 2366012 h 2687367"/>
              <a:gd name="connsiteX7" fmla="*/ 1663382 w 2687155"/>
              <a:gd name="connsiteY7" fmla="*/ 2433131 h 2687367"/>
              <a:gd name="connsiteX8" fmla="*/ 1173337 w 2687155"/>
              <a:gd name="connsiteY8" fmla="*/ 2536294 h 2687367"/>
              <a:gd name="connsiteX9" fmla="*/ 708072 w 2687155"/>
              <a:gd name="connsiteY9" fmla="*/ 2337480 h 2687367"/>
              <a:gd name="connsiteX10" fmla="*/ 350926 w 2687155"/>
              <a:gd name="connsiteY10" fmla="*/ 1955183 h 2687367"/>
              <a:gd name="connsiteX11" fmla="*/ 149846 w 2687155"/>
              <a:gd name="connsiteY11" fmla="*/ 1458983 h 2687367"/>
              <a:gd name="connsiteX12" fmla="*/ 144852 w 2687155"/>
              <a:gd name="connsiteY12" fmla="*/ 940122 h 2687367"/>
              <a:gd name="connsiteX13" fmla="*/ 329542 w 2687155"/>
              <a:gd name="connsiteY13" fmla="*/ 529432 h 2687367"/>
              <a:gd name="connsiteX14" fmla="*/ 657816 w 2687155"/>
              <a:gd name="connsiteY14" fmla="*/ 264604 h 2687367"/>
              <a:gd name="connsiteX15" fmla="*/ 1379411 w 2687155"/>
              <a:gd name="connsiteY15" fmla="*/ 125092 h 2687367"/>
              <a:gd name="connsiteX16" fmla="*/ 1232370 w 2687155"/>
              <a:gd name="connsiteY16" fmla="*/ 1063 h 2687367"/>
              <a:gd name="connsiteX17" fmla="*/ 587688 w 2687155"/>
              <a:gd name="connsiteY17" fmla="*/ 156432 h 2687367"/>
              <a:gd name="connsiteX18" fmla="*/ 228351 w 2687155"/>
              <a:gd name="connsiteY18" fmla="*/ 450248 h 2687367"/>
              <a:gd name="connsiteX19" fmla="*/ 26183 w 2687155"/>
              <a:gd name="connsiteY19" fmla="*/ 905889 h 2687367"/>
              <a:gd name="connsiteX20" fmla="*/ 31650 w 2687155"/>
              <a:gd name="connsiteY20" fmla="*/ 1481541 h 2687367"/>
              <a:gd name="connsiteX21" fmla="*/ 251759 w 2687155"/>
              <a:gd name="connsiteY21" fmla="*/ 2032054 h 2687367"/>
              <a:gd name="connsiteX22" fmla="*/ 642700 w 2687155"/>
              <a:gd name="connsiteY22" fmla="*/ 2456196 h 2687367"/>
              <a:gd name="connsiteX23" fmla="*/ 1151993 w 2687155"/>
              <a:gd name="connsiteY23" fmla="*/ 2676769 h 2687367"/>
              <a:gd name="connsiteX24" fmla="*/ 1688410 w 2687155"/>
              <a:gd name="connsiteY24" fmla="*/ 2562316 h 2687367"/>
              <a:gd name="connsiteX25" fmla="*/ 1866259 w 2687155"/>
              <a:gd name="connsiteY25" fmla="*/ 2487849 h 2687367"/>
              <a:gd name="connsiteX26" fmla="*/ 2673692 w 2687155"/>
              <a:gd name="connsiteY26" fmla="*/ 1632596 h 2687367"/>
              <a:gd name="connsiteX27" fmla="*/ 2441361 w 2687155"/>
              <a:gd name="connsiteY27" fmla="*/ 829771 h 2687367"/>
              <a:gd name="connsiteX28" fmla="*/ 2383999 w 2687155"/>
              <a:gd name="connsiteY28" fmla="*/ 726784 h 2687367"/>
              <a:gd name="connsiteX29" fmla="*/ 2072061 w 2687155"/>
              <a:gd name="connsiteY29" fmla="*/ 249099 h 2687367"/>
              <a:gd name="connsiteX30" fmla="*/ 1677542 w 2687155"/>
              <a:gd name="connsiteY30" fmla="*/ 35223 h 2687367"/>
              <a:gd name="connsiteX31" fmla="*/ 1232370 w 2687155"/>
              <a:gd name="connsiteY31"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87155" h="2687367">
                <a:moveTo>
                  <a:pt x="1379411" y="125092"/>
                </a:moveTo>
                <a:cubicBezTo>
                  <a:pt x="1468984" y="128671"/>
                  <a:pt x="1560670" y="138721"/>
                  <a:pt x="1653453" y="155353"/>
                </a:cubicBezTo>
                <a:cubicBezTo>
                  <a:pt x="1801527" y="181896"/>
                  <a:pt x="1912668" y="241366"/>
                  <a:pt x="2013867" y="348128"/>
                </a:cubicBezTo>
                <a:cubicBezTo>
                  <a:pt x="2119726" y="459803"/>
                  <a:pt x="2206737" y="614685"/>
                  <a:pt x="2298841" y="778686"/>
                </a:cubicBezTo>
                <a:cubicBezTo>
                  <a:pt x="2315806" y="808940"/>
                  <a:pt x="2333384" y="840203"/>
                  <a:pt x="2351241" y="871513"/>
                </a:cubicBezTo>
                <a:cubicBezTo>
                  <a:pt x="2511056" y="1151785"/>
                  <a:pt x="2612199" y="1353567"/>
                  <a:pt x="2563486" y="1595136"/>
                </a:cubicBezTo>
                <a:cubicBezTo>
                  <a:pt x="2489264" y="1963210"/>
                  <a:pt x="2268671" y="2193766"/>
                  <a:pt x="1825856" y="2366012"/>
                </a:cubicBezTo>
                <a:cubicBezTo>
                  <a:pt x="1767898" y="2388550"/>
                  <a:pt x="1714751" y="2411212"/>
                  <a:pt x="1663382" y="2433131"/>
                </a:cubicBezTo>
                <a:cubicBezTo>
                  <a:pt x="1450402" y="2523968"/>
                  <a:pt x="1340635" y="2566284"/>
                  <a:pt x="1173337" y="2536294"/>
                </a:cubicBezTo>
                <a:cubicBezTo>
                  <a:pt x="1007221" y="2506516"/>
                  <a:pt x="850689" y="2439598"/>
                  <a:pt x="708072" y="2337480"/>
                </a:cubicBezTo>
                <a:cubicBezTo>
                  <a:pt x="568563" y="2237563"/>
                  <a:pt x="448362" y="2108917"/>
                  <a:pt x="350926" y="1955183"/>
                </a:cubicBezTo>
                <a:cubicBezTo>
                  <a:pt x="255118" y="1804070"/>
                  <a:pt x="185566" y="1632518"/>
                  <a:pt x="149846" y="1458983"/>
                </a:cubicBezTo>
                <a:cubicBezTo>
                  <a:pt x="113036" y="1280752"/>
                  <a:pt x="111378" y="1106123"/>
                  <a:pt x="144852" y="940122"/>
                </a:cubicBezTo>
                <a:cubicBezTo>
                  <a:pt x="176420" y="783572"/>
                  <a:pt x="238586" y="645425"/>
                  <a:pt x="329542" y="529432"/>
                </a:cubicBezTo>
                <a:cubicBezTo>
                  <a:pt x="414835" y="420736"/>
                  <a:pt x="525296" y="331640"/>
                  <a:pt x="657816" y="264604"/>
                </a:cubicBezTo>
                <a:cubicBezTo>
                  <a:pt x="861008" y="161861"/>
                  <a:pt x="1110695" y="114356"/>
                  <a:pt x="1379411" y="125092"/>
                </a:cubicBezTo>
                <a:close/>
                <a:moveTo>
                  <a:pt x="1232370" y="1063"/>
                </a:moveTo>
                <a:cubicBezTo>
                  <a:pt x="993732" y="9010"/>
                  <a:pt x="773038" y="61442"/>
                  <a:pt x="587688" y="156432"/>
                </a:cubicBezTo>
                <a:cubicBezTo>
                  <a:pt x="442630" y="230806"/>
                  <a:pt x="321713" y="329654"/>
                  <a:pt x="228351" y="450248"/>
                </a:cubicBezTo>
                <a:cubicBezTo>
                  <a:pt x="128786" y="578936"/>
                  <a:pt x="60739" y="732204"/>
                  <a:pt x="26183" y="905889"/>
                </a:cubicBezTo>
                <a:cubicBezTo>
                  <a:pt x="-10458" y="1090060"/>
                  <a:pt x="-8645" y="1283803"/>
                  <a:pt x="31650" y="1481541"/>
                </a:cubicBezTo>
                <a:cubicBezTo>
                  <a:pt x="70750" y="1674071"/>
                  <a:pt x="146884" y="1864400"/>
                  <a:pt x="251759" y="2032054"/>
                </a:cubicBezTo>
                <a:cubicBezTo>
                  <a:pt x="358415" y="2202615"/>
                  <a:pt x="489990" y="2345340"/>
                  <a:pt x="642700" y="2456196"/>
                </a:cubicBezTo>
                <a:cubicBezTo>
                  <a:pt x="798814" y="2569490"/>
                  <a:pt x="970158" y="2643732"/>
                  <a:pt x="1151993" y="2676769"/>
                </a:cubicBezTo>
                <a:cubicBezTo>
                  <a:pt x="1335121" y="2710042"/>
                  <a:pt x="1455276" y="2663095"/>
                  <a:pt x="1688410" y="2562316"/>
                </a:cubicBezTo>
                <a:cubicBezTo>
                  <a:pt x="1744639" y="2537996"/>
                  <a:pt x="1802816" y="2512855"/>
                  <a:pt x="1866259" y="2487849"/>
                </a:cubicBezTo>
                <a:cubicBezTo>
                  <a:pt x="2350978" y="2296751"/>
                  <a:pt x="2592445" y="2040959"/>
                  <a:pt x="2673692" y="1632596"/>
                </a:cubicBezTo>
                <a:cubicBezTo>
                  <a:pt x="2727013" y="1364587"/>
                  <a:pt x="2616299" y="1140721"/>
                  <a:pt x="2441361" y="829771"/>
                </a:cubicBezTo>
                <a:cubicBezTo>
                  <a:pt x="2421813" y="795032"/>
                  <a:pt x="2402572" y="760348"/>
                  <a:pt x="2383999" y="726784"/>
                </a:cubicBezTo>
                <a:cubicBezTo>
                  <a:pt x="2283182" y="544832"/>
                  <a:pt x="2187938" y="372996"/>
                  <a:pt x="2072061" y="249099"/>
                </a:cubicBezTo>
                <a:cubicBezTo>
                  <a:pt x="1961287" y="130651"/>
                  <a:pt x="1839626" y="64671"/>
                  <a:pt x="1677542" y="35223"/>
                </a:cubicBezTo>
                <a:cubicBezTo>
                  <a:pt x="1525197" y="7543"/>
                  <a:pt x="1375552" y="-3704"/>
                  <a:pt x="1232370"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2" name="Freeform: Shape 221">
            <a:extLst>
              <a:ext uri="{FF2B5EF4-FFF2-40B4-BE49-F238E27FC236}">
                <a16:creationId xmlns:a16="http://schemas.microsoft.com/office/drawing/2014/main" id="{D0B489A4-0D2D-4199-B24F-6F153885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1931" y="-12440"/>
            <a:ext cx="4350361"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room with tables and chairs&#10;&#10;Description automatically generated">
            <a:extLst>
              <a:ext uri="{FF2B5EF4-FFF2-40B4-BE49-F238E27FC236}">
                <a16:creationId xmlns:a16="http://schemas.microsoft.com/office/drawing/2014/main" id="{538A1E7D-08C4-C2A2-4DDD-36065F5A0662}"/>
              </a:ext>
            </a:extLst>
          </p:cNvPr>
          <p:cNvPicPr>
            <a:picLocks noChangeAspect="1"/>
          </p:cNvPicPr>
          <p:nvPr/>
        </p:nvPicPr>
        <p:blipFill rotWithShape="1">
          <a:blip r:embed="rId5">
            <a:extLst>
              <a:ext uri="{28A0092B-C50C-407E-A947-70E740481C1C}">
                <a14:useLocalDpi xmlns:a14="http://schemas.microsoft.com/office/drawing/2010/main" val="0"/>
              </a:ext>
            </a:extLst>
          </a:blip>
          <a:srcRect r="-3" b="12024"/>
          <a:stretch/>
        </p:blipFill>
        <p:spPr>
          <a:xfrm>
            <a:off x="7111608" y="12"/>
            <a:ext cx="4011734" cy="2646947"/>
          </a:xfrm>
          <a:custGeom>
            <a:avLst/>
            <a:gdLst/>
            <a:ahLst/>
            <a:cxnLst/>
            <a:rect l="l" t="t" r="r" b="b"/>
            <a:pathLst>
              <a:path w="4011734" h="2646947">
                <a:moveTo>
                  <a:pt x="169207" y="0"/>
                </a:moveTo>
                <a:lnTo>
                  <a:pt x="3717700" y="0"/>
                </a:lnTo>
                <a:lnTo>
                  <a:pt x="3722961" y="7075"/>
                </a:lnTo>
                <a:cubicBezTo>
                  <a:pt x="3759881" y="62336"/>
                  <a:pt x="3793606" y="118918"/>
                  <a:pt x="3824060" y="176721"/>
                </a:cubicBezTo>
                <a:cubicBezTo>
                  <a:pt x="3948545" y="413080"/>
                  <a:pt x="4011734" y="659312"/>
                  <a:pt x="4011734" y="908578"/>
                </a:cubicBezTo>
                <a:cubicBezTo>
                  <a:pt x="4011734" y="1159615"/>
                  <a:pt x="3910924" y="1306223"/>
                  <a:pt x="3701126" y="1588134"/>
                </a:cubicBezTo>
                <a:cubicBezTo>
                  <a:pt x="3650506" y="1656124"/>
                  <a:pt x="3598163" y="1726474"/>
                  <a:pt x="3544617" y="1803828"/>
                </a:cubicBezTo>
                <a:cubicBezTo>
                  <a:pt x="3135436" y="2394813"/>
                  <a:pt x="2696213" y="2646947"/>
                  <a:pt x="2076029" y="2646947"/>
                </a:cubicBezTo>
                <a:cubicBezTo>
                  <a:pt x="1669002" y="2646947"/>
                  <a:pt x="1370360" y="2441546"/>
                  <a:pt x="961179" y="2128254"/>
                </a:cubicBezTo>
                <a:cubicBezTo>
                  <a:pt x="915468" y="2093247"/>
                  <a:pt x="869754" y="2058662"/>
                  <a:pt x="825505" y="2025257"/>
                </a:cubicBezTo>
                <a:cubicBezTo>
                  <a:pt x="585662" y="1843981"/>
                  <a:pt x="359162" y="1672742"/>
                  <a:pt x="208421" y="1486825"/>
                </a:cubicBezTo>
                <a:cubicBezTo>
                  <a:pt x="64309" y="1309091"/>
                  <a:pt x="0" y="1130767"/>
                  <a:pt x="0" y="908578"/>
                </a:cubicBezTo>
                <a:cubicBezTo>
                  <a:pt x="0" y="630123"/>
                  <a:pt x="41538" y="365716"/>
                  <a:pt x="120793" y="126877"/>
                </a:cubicBezTo>
                <a:close/>
              </a:path>
            </a:pathLst>
          </a:custGeom>
        </p:spPr>
      </p:pic>
      <p:sp>
        <p:nvSpPr>
          <p:cNvPr id="224" name="Freeform: Shape 223">
            <a:extLst>
              <a:ext uri="{FF2B5EF4-FFF2-40B4-BE49-F238E27FC236}">
                <a16:creationId xmlns:a16="http://schemas.microsoft.com/office/drawing/2014/main" id="{CAB4EFC4-7E1F-4404-9835-FA919F098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11608" y="0"/>
            <a:ext cx="4011734" cy="2646947"/>
          </a:xfrm>
          <a:custGeom>
            <a:avLst/>
            <a:gdLst>
              <a:gd name="connsiteX0" fmla="*/ 3842527 w 4011734"/>
              <a:gd name="connsiteY0" fmla="*/ 0 h 2646947"/>
              <a:gd name="connsiteX1" fmla="*/ 3700720 w 4011734"/>
              <a:gd name="connsiteY1" fmla="*/ 0 h 2646947"/>
              <a:gd name="connsiteX2" fmla="*/ 3740093 w 4011734"/>
              <a:gd name="connsiteY2" fmla="*/ 75602 h 2646947"/>
              <a:gd name="connsiteX3" fmla="*/ 3916112 w 4011734"/>
              <a:gd name="connsiteY3" fmla="*/ 922354 h 2646947"/>
              <a:gd name="connsiteX4" fmla="*/ 3720190 w 4011734"/>
              <a:gd name="connsiteY4" fmla="*/ 1434599 h 2646947"/>
              <a:gd name="connsiteX5" fmla="*/ 3140113 w 4011734"/>
              <a:gd name="connsiteY5" fmla="*/ 1911574 h 2646947"/>
              <a:gd name="connsiteX6" fmla="*/ 3012574 w 4011734"/>
              <a:gd name="connsiteY6" fmla="*/ 2002816 h 2646947"/>
              <a:gd name="connsiteX7" fmla="*/ 1964580 w 4011734"/>
              <a:gd name="connsiteY7" fmla="*/ 2462305 h 2646947"/>
              <a:gd name="connsiteX8" fmla="*/ 584064 w 4011734"/>
              <a:gd name="connsiteY8" fmla="*/ 1715420 h 2646947"/>
              <a:gd name="connsiteX9" fmla="*/ 436941 w 4011734"/>
              <a:gd name="connsiteY9" fmla="*/ 1524345 h 2646947"/>
              <a:gd name="connsiteX10" fmla="*/ 144959 w 4011734"/>
              <a:gd name="connsiteY10" fmla="*/ 922354 h 2646947"/>
              <a:gd name="connsiteX11" fmla="*/ 321378 w 4011734"/>
              <a:gd name="connsiteY11" fmla="*/ 274033 h 2646947"/>
              <a:gd name="connsiteX12" fmla="*/ 416414 w 4011734"/>
              <a:gd name="connsiteY12" fmla="*/ 123749 h 2646947"/>
              <a:gd name="connsiteX13" fmla="*/ 514060 w 4011734"/>
              <a:gd name="connsiteY13" fmla="*/ 0 h 2646947"/>
              <a:gd name="connsiteX14" fmla="*/ 294034 w 4011734"/>
              <a:gd name="connsiteY14" fmla="*/ 0 h 2646947"/>
              <a:gd name="connsiteX15" fmla="*/ 288773 w 4011734"/>
              <a:gd name="connsiteY15" fmla="*/ 7075 h 2646947"/>
              <a:gd name="connsiteX16" fmla="*/ 187674 w 4011734"/>
              <a:gd name="connsiteY16" fmla="*/ 176721 h 2646947"/>
              <a:gd name="connsiteX17" fmla="*/ 0 w 4011734"/>
              <a:gd name="connsiteY17" fmla="*/ 908578 h 2646947"/>
              <a:gd name="connsiteX18" fmla="*/ 310608 w 4011734"/>
              <a:gd name="connsiteY18" fmla="*/ 1588134 h 2646947"/>
              <a:gd name="connsiteX19" fmla="*/ 467117 w 4011734"/>
              <a:gd name="connsiteY19" fmla="*/ 1803828 h 2646947"/>
              <a:gd name="connsiteX20" fmla="*/ 1935705 w 4011734"/>
              <a:gd name="connsiteY20" fmla="*/ 2646947 h 2646947"/>
              <a:gd name="connsiteX21" fmla="*/ 3050555 w 4011734"/>
              <a:gd name="connsiteY21" fmla="*/ 2128254 h 2646947"/>
              <a:gd name="connsiteX22" fmla="*/ 3186230 w 4011734"/>
              <a:gd name="connsiteY22" fmla="*/ 2025257 h 2646947"/>
              <a:gd name="connsiteX23" fmla="*/ 3803313 w 4011734"/>
              <a:gd name="connsiteY23" fmla="*/ 1486825 h 2646947"/>
              <a:gd name="connsiteX24" fmla="*/ 4011734 w 4011734"/>
              <a:gd name="connsiteY24" fmla="*/ 908578 h 2646947"/>
              <a:gd name="connsiteX25" fmla="*/ 3890941 w 4011734"/>
              <a:gd name="connsiteY25" fmla="*/ 126877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1734" h="2646947">
                <a:moveTo>
                  <a:pt x="3842527" y="0"/>
                </a:moveTo>
                <a:lnTo>
                  <a:pt x="3700720" y="0"/>
                </a:lnTo>
                <a:lnTo>
                  <a:pt x="3740093" y="75602"/>
                </a:lnTo>
                <a:cubicBezTo>
                  <a:pt x="3855101" y="325120"/>
                  <a:pt x="3916112" y="614016"/>
                  <a:pt x="3916112" y="922354"/>
                </a:cubicBezTo>
                <a:cubicBezTo>
                  <a:pt x="3916112" y="1119183"/>
                  <a:pt x="3855659" y="1277152"/>
                  <a:pt x="3720190" y="1434599"/>
                </a:cubicBezTo>
                <a:cubicBezTo>
                  <a:pt x="3578489" y="1599296"/>
                  <a:pt x="3365572" y="1750990"/>
                  <a:pt x="3140113" y="1911574"/>
                </a:cubicBezTo>
                <a:cubicBezTo>
                  <a:pt x="3098517" y="1941167"/>
                  <a:pt x="3055545" y="1971805"/>
                  <a:pt x="3012574" y="2002816"/>
                </a:cubicBezTo>
                <a:cubicBezTo>
                  <a:pt x="2627932" y="2280349"/>
                  <a:pt x="2347200" y="2462305"/>
                  <a:pt x="1964580" y="2462305"/>
                </a:cubicBezTo>
                <a:cubicBezTo>
                  <a:pt x="1381588" y="2462305"/>
                  <a:pt x="968706" y="2238951"/>
                  <a:pt x="584064" y="1715420"/>
                </a:cubicBezTo>
                <a:cubicBezTo>
                  <a:pt x="533728" y="1646896"/>
                  <a:pt x="484524" y="1584575"/>
                  <a:pt x="436941" y="1524345"/>
                </a:cubicBezTo>
                <a:cubicBezTo>
                  <a:pt x="239723" y="1274611"/>
                  <a:pt x="144959" y="1144738"/>
                  <a:pt x="144959" y="922354"/>
                </a:cubicBezTo>
                <a:cubicBezTo>
                  <a:pt x="144959" y="701540"/>
                  <a:pt x="204359" y="483414"/>
                  <a:pt x="321378" y="274033"/>
                </a:cubicBezTo>
                <a:cubicBezTo>
                  <a:pt x="350006" y="222828"/>
                  <a:pt x="381708" y="172704"/>
                  <a:pt x="416414" y="123749"/>
                </a:cubicBezTo>
                <a:lnTo>
                  <a:pt x="514060" y="0"/>
                </a:lnTo>
                <a:lnTo>
                  <a:pt x="294034" y="0"/>
                </a:lnTo>
                <a:lnTo>
                  <a:pt x="288773" y="7075"/>
                </a:lnTo>
                <a:cubicBezTo>
                  <a:pt x="251853" y="62336"/>
                  <a:pt x="218128" y="118918"/>
                  <a:pt x="187674" y="176721"/>
                </a:cubicBezTo>
                <a:cubicBezTo>
                  <a:pt x="63189" y="413080"/>
                  <a:pt x="0" y="659312"/>
                  <a:pt x="0" y="908578"/>
                </a:cubicBezTo>
                <a:cubicBezTo>
                  <a:pt x="0" y="1159615"/>
                  <a:pt x="100810" y="1306222"/>
                  <a:pt x="310608" y="1588134"/>
                </a:cubicBezTo>
                <a:cubicBezTo>
                  <a:pt x="361228" y="1656124"/>
                  <a:pt x="413571" y="1726474"/>
                  <a:pt x="467117" y="1803828"/>
                </a:cubicBezTo>
                <a:cubicBezTo>
                  <a:pt x="876298" y="2394813"/>
                  <a:pt x="1315521" y="2646947"/>
                  <a:pt x="1935705" y="2646947"/>
                </a:cubicBezTo>
                <a:cubicBezTo>
                  <a:pt x="2342732" y="2646947"/>
                  <a:pt x="2641374" y="2441546"/>
                  <a:pt x="3050555" y="2128254"/>
                </a:cubicBezTo>
                <a:cubicBezTo>
                  <a:pt x="3096266" y="2093247"/>
                  <a:pt x="3141980" y="2058662"/>
                  <a:pt x="3186230" y="2025257"/>
                </a:cubicBezTo>
                <a:cubicBezTo>
                  <a:pt x="3426072" y="1843981"/>
                  <a:pt x="3652572" y="1672742"/>
                  <a:pt x="3803313" y="1486825"/>
                </a:cubicBezTo>
                <a:cubicBezTo>
                  <a:pt x="3947426" y="1309091"/>
                  <a:pt x="4011734" y="1130767"/>
                  <a:pt x="4011734" y="908578"/>
                </a:cubicBezTo>
                <a:cubicBezTo>
                  <a:pt x="4011734" y="630123"/>
                  <a:pt x="3970196" y="365716"/>
                  <a:pt x="3890941" y="12687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49D1329F-4699-5C91-3559-5C535C1E5FF8}"/>
              </a:ext>
            </a:extLst>
          </p:cNvPr>
          <p:cNvSpPr txBox="1"/>
          <p:nvPr/>
        </p:nvSpPr>
        <p:spPr>
          <a:xfrm>
            <a:off x="5914507" y="2646948"/>
            <a:ext cx="5340114" cy="3587586"/>
          </a:xfrm>
          <a:prstGeom prst="rect">
            <a:avLst/>
          </a:prstGeom>
        </p:spPr>
        <p:txBody>
          <a:bodyPr vert="horz" lIns="91440" tIns="45720" rIns="91440" bIns="45720" rtlCol="0">
            <a:noAutofit/>
          </a:bodyPr>
          <a:lstStyle/>
          <a:p>
            <a:pPr marR="0" lvl="0" algn="ctr" fontAlgn="auto">
              <a:lnSpc>
                <a:spcPct val="90000"/>
              </a:lnSpc>
              <a:spcBef>
                <a:spcPts val="0"/>
              </a:spcBef>
              <a:spcAft>
                <a:spcPts val="600"/>
              </a:spcAft>
              <a:buClrTx/>
              <a:buSzTx/>
              <a:tabLst/>
              <a:defRPr/>
            </a:pPr>
            <a:r>
              <a:rPr kumimoji="0" lang="en-US" sz="2000" b="1" i="0" u="sng" strike="noStrike" cap="none" spc="0" normalizeH="0" baseline="0" noProof="0" dirty="0">
                <a:ln>
                  <a:noFill/>
                </a:ln>
                <a:effectLst/>
                <a:uLnTx/>
                <a:uFillTx/>
                <a:latin typeface="Century Gothic" panose="020B0502020202020204" pitchFamily="34" charset="0"/>
              </a:rPr>
              <a:t>Indoor Environment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1" i="0" u="sng" strike="noStrike" cap="none" spc="0" normalizeH="0" baseline="0" noProof="0" dirty="0">
              <a:ln>
                <a:noFill/>
              </a:ln>
              <a:effectLst/>
              <a:uLnTx/>
              <a:uFillTx/>
              <a:latin typeface="Century Gothic" panose="020B0502020202020204" pitchFamily="34" charset="0"/>
            </a:endParaRP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latin typeface="Century Gothic" panose="020B0502020202020204" pitchFamily="34" charset="0"/>
              </a:rPr>
              <a:t>Our newly painted indoor playroom provides ample space for a range of learning activities supporting the children’s learning and development.</a:t>
            </a:r>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latin typeface="Century Gothic" panose="020B0502020202020204" pitchFamily="34" charset="0"/>
              </a:rPr>
              <a:t>Children can enjoy a cozy reading corner, explore the sensory area, unleash their creativity through arts and crafts, engage in imaginative role-play, or have fun with games, puzzles and much more.</a:t>
            </a:r>
          </a:p>
        </p:txBody>
      </p:sp>
      <p:sp>
        <p:nvSpPr>
          <p:cNvPr id="226" name="Freeform: Shape 225">
            <a:extLst>
              <a:ext uri="{FF2B5EF4-FFF2-40B4-BE49-F238E27FC236}">
                <a16:creationId xmlns:a16="http://schemas.microsoft.com/office/drawing/2014/main" id="{89C1BF26-4E8B-4F40-A7F7-7421DA8E0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72818"/>
            <a:ext cx="5745707" cy="3585182"/>
          </a:xfrm>
          <a:custGeom>
            <a:avLst/>
            <a:gdLst>
              <a:gd name="connsiteX0" fmla="*/ 2681036 w 5745707"/>
              <a:gd name="connsiteY0" fmla="*/ 205773 h 3585182"/>
              <a:gd name="connsiteX1" fmla="*/ 4204914 w 5745707"/>
              <a:gd name="connsiteY1" fmla="*/ 727949 h 3585182"/>
              <a:gd name="connsiteX2" fmla="*/ 4539662 w 5745707"/>
              <a:gd name="connsiteY2" fmla="*/ 935341 h 3585182"/>
              <a:gd name="connsiteX3" fmla="*/ 5364672 w 5745707"/>
              <a:gd name="connsiteY3" fmla="*/ 1696466 h 3585182"/>
              <a:gd name="connsiteX4" fmla="*/ 5596067 w 5745707"/>
              <a:gd name="connsiteY4" fmla="*/ 2824431 h 3585182"/>
              <a:gd name="connsiteX5" fmla="*/ 5529216 w 5745707"/>
              <a:gd name="connsiteY5" fmla="*/ 3415690 h 3585182"/>
              <a:gd name="connsiteX6" fmla="*/ 5485002 w 5745707"/>
              <a:gd name="connsiteY6" fmla="*/ 3585181 h 3585182"/>
              <a:gd name="connsiteX7" fmla="*/ 183434 w 5745707"/>
              <a:gd name="connsiteY7" fmla="*/ 3585181 h 3585182"/>
              <a:gd name="connsiteX8" fmla="*/ 177419 w 5745707"/>
              <a:gd name="connsiteY8" fmla="*/ 3379484 h 3585182"/>
              <a:gd name="connsiteX9" fmla="*/ 209241 w 5745707"/>
              <a:gd name="connsiteY9" fmla="*/ 3138007 h 3585182"/>
              <a:gd name="connsiteX10" fmla="*/ 641778 w 5745707"/>
              <a:gd name="connsiteY10" fmla="*/ 2025377 h 3585182"/>
              <a:gd name="connsiteX11" fmla="*/ 746708 w 5745707"/>
              <a:gd name="connsiteY11" fmla="*/ 1802131 h 3585182"/>
              <a:gd name="connsiteX12" fmla="*/ 1818233 w 5745707"/>
              <a:gd name="connsiteY12" fmla="*/ 423089 h 3585182"/>
              <a:gd name="connsiteX13" fmla="*/ 2681036 w 5745707"/>
              <a:gd name="connsiteY13" fmla="*/ 205773 h 3585182"/>
              <a:gd name="connsiteX14" fmla="*/ 2819256 w 5745707"/>
              <a:gd name="connsiteY14" fmla="*/ 215 h 3585182"/>
              <a:gd name="connsiteX15" fmla="*/ 1890925 w 5745707"/>
              <a:gd name="connsiteY15" fmla="*/ 199329 h 3585182"/>
              <a:gd name="connsiteX16" fmla="*/ 686343 w 5745707"/>
              <a:gd name="connsiteY16" fmla="*/ 1649431 h 3585182"/>
              <a:gd name="connsiteX17" fmla="*/ 564274 w 5745707"/>
              <a:gd name="connsiteY17" fmla="*/ 1887084 h 3585182"/>
              <a:gd name="connsiteX18" fmla="*/ 52127 w 5745707"/>
              <a:gd name="connsiteY18" fmla="*/ 3075346 h 3585182"/>
              <a:gd name="connsiteX19" fmla="*/ 0 w 5745707"/>
              <a:gd name="connsiteY19" fmla="*/ 3461881 h 3585182"/>
              <a:gd name="connsiteX20" fmla="*/ 3411 w 5745707"/>
              <a:gd name="connsiteY20" fmla="*/ 3585182 h 3585182"/>
              <a:gd name="connsiteX21" fmla="*/ 5554638 w 5745707"/>
              <a:gd name="connsiteY21" fmla="*/ 3585182 h 3585182"/>
              <a:gd name="connsiteX22" fmla="*/ 5704185 w 5745707"/>
              <a:gd name="connsiteY22" fmla="*/ 3585182 h 3585182"/>
              <a:gd name="connsiteX23" fmla="*/ 5745707 w 5745707"/>
              <a:gd name="connsiteY23" fmla="*/ 3585182 h 3585182"/>
              <a:gd name="connsiteX24" fmla="*/ 5745707 w 5745707"/>
              <a:gd name="connsiteY24" fmla="*/ 3381173 h 3585182"/>
              <a:gd name="connsiteX25" fmla="*/ 5745707 w 5745707"/>
              <a:gd name="connsiteY25" fmla="*/ 3339523 h 3585182"/>
              <a:gd name="connsiteX26" fmla="*/ 5745707 w 5745707"/>
              <a:gd name="connsiteY26" fmla="*/ 2216622 h 3585182"/>
              <a:gd name="connsiteX27" fmla="*/ 5704206 w 5745707"/>
              <a:gd name="connsiteY27" fmla="*/ 2023225 h 3585182"/>
              <a:gd name="connsiteX28" fmla="*/ 5605772 w 5745707"/>
              <a:gd name="connsiteY28" fmla="*/ 1730491 h 3585182"/>
              <a:gd name="connsiteX29" fmla="*/ 4763244 w 5745707"/>
              <a:gd name="connsiteY29" fmla="*/ 870138 h 3585182"/>
              <a:gd name="connsiteX30" fmla="*/ 4416664 w 5745707"/>
              <a:gd name="connsiteY30" fmla="*/ 631051 h 3585182"/>
              <a:gd name="connsiteX31" fmla="*/ 2819256 w 5745707"/>
              <a:gd name="connsiteY31" fmla="*/ 215 h 35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45707" h="3585182">
                <a:moveTo>
                  <a:pt x="2681036" y="205773"/>
                </a:moveTo>
                <a:cubicBezTo>
                  <a:pt x="3159126" y="194053"/>
                  <a:pt x="3647122" y="365554"/>
                  <a:pt x="4204914" y="727949"/>
                </a:cubicBezTo>
                <a:cubicBezTo>
                  <a:pt x="4321714" y="803849"/>
                  <a:pt x="4432525" y="870727"/>
                  <a:pt x="4539662" y="935341"/>
                </a:cubicBezTo>
                <a:cubicBezTo>
                  <a:pt x="4983772" y="1203307"/>
                  <a:pt x="5204291" y="1347559"/>
                  <a:pt x="5364672" y="1696466"/>
                </a:cubicBezTo>
                <a:cubicBezTo>
                  <a:pt x="5523920" y="2042910"/>
                  <a:pt x="5601714" y="2422438"/>
                  <a:pt x="5596067" y="2824431"/>
                </a:cubicBezTo>
                <a:cubicBezTo>
                  <a:pt x="5593280" y="3021066"/>
                  <a:pt x="5570901" y="3218624"/>
                  <a:pt x="5529216" y="3415690"/>
                </a:cubicBezTo>
                <a:lnTo>
                  <a:pt x="5485002" y="3585181"/>
                </a:lnTo>
                <a:lnTo>
                  <a:pt x="183434" y="3585181"/>
                </a:lnTo>
                <a:lnTo>
                  <a:pt x="177419" y="3379484"/>
                </a:lnTo>
                <a:cubicBezTo>
                  <a:pt x="181642" y="3301162"/>
                  <a:pt x="192292" y="3221031"/>
                  <a:pt x="209241" y="3138007"/>
                </a:cubicBezTo>
                <a:cubicBezTo>
                  <a:pt x="280153" y="2790621"/>
                  <a:pt x="455777" y="2418912"/>
                  <a:pt x="641778" y="2025377"/>
                </a:cubicBezTo>
                <a:cubicBezTo>
                  <a:pt x="676120" y="1952827"/>
                  <a:pt x="711548" y="1877771"/>
                  <a:pt x="746708" y="1802131"/>
                </a:cubicBezTo>
                <a:cubicBezTo>
                  <a:pt x="1061459" y="1125148"/>
                  <a:pt x="1306038" y="663370"/>
                  <a:pt x="1818233" y="423089"/>
                </a:cubicBezTo>
                <a:cubicBezTo>
                  <a:pt x="2110892" y="285795"/>
                  <a:pt x="2394181" y="212804"/>
                  <a:pt x="2681036" y="205773"/>
                </a:cubicBezTo>
                <a:close/>
                <a:moveTo>
                  <a:pt x="2819256" y="215"/>
                </a:moveTo>
                <a:cubicBezTo>
                  <a:pt x="2513654" y="-4312"/>
                  <a:pt x="2208774" y="62841"/>
                  <a:pt x="1890925" y="199329"/>
                </a:cubicBezTo>
                <a:cubicBezTo>
                  <a:pt x="1334645" y="438201"/>
                  <a:pt x="1052847" y="928614"/>
                  <a:pt x="686343" y="1649431"/>
                </a:cubicBezTo>
                <a:cubicBezTo>
                  <a:pt x="645402" y="1729970"/>
                  <a:pt x="604201" y="1809862"/>
                  <a:pt x="564274" y="1887084"/>
                </a:cubicBezTo>
                <a:cubicBezTo>
                  <a:pt x="347995" y="2305972"/>
                  <a:pt x="143776" y="2701628"/>
                  <a:pt x="52127" y="3075346"/>
                </a:cubicBezTo>
                <a:cubicBezTo>
                  <a:pt x="19266" y="3209322"/>
                  <a:pt x="1796" y="3336841"/>
                  <a:pt x="0" y="3461881"/>
                </a:cubicBezTo>
                <a:lnTo>
                  <a:pt x="3411" y="3585182"/>
                </a:lnTo>
                <a:lnTo>
                  <a:pt x="5554638" y="3585182"/>
                </a:lnTo>
                <a:lnTo>
                  <a:pt x="5704185" y="3585182"/>
                </a:lnTo>
                <a:lnTo>
                  <a:pt x="5745707" y="3585182"/>
                </a:lnTo>
                <a:lnTo>
                  <a:pt x="5745707" y="3381173"/>
                </a:lnTo>
                <a:lnTo>
                  <a:pt x="5745707" y="3339523"/>
                </a:lnTo>
                <a:lnTo>
                  <a:pt x="5745707" y="2216622"/>
                </a:lnTo>
                <a:lnTo>
                  <a:pt x="5704206" y="2023225"/>
                </a:lnTo>
                <a:cubicBezTo>
                  <a:pt x="5676925" y="1923742"/>
                  <a:pt x="5644106" y="1826103"/>
                  <a:pt x="5605772" y="1730491"/>
                </a:cubicBezTo>
                <a:cubicBezTo>
                  <a:pt x="5451349" y="1345325"/>
                  <a:pt x="5223389" y="1179549"/>
                  <a:pt x="4763244" y="870138"/>
                </a:cubicBezTo>
                <a:cubicBezTo>
                  <a:pt x="4652240" y="795528"/>
                  <a:pt x="4537430" y="718309"/>
                  <a:pt x="4416664" y="631051"/>
                </a:cubicBezTo>
                <a:cubicBezTo>
                  <a:pt x="3839936" y="214420"/>
                  <a:pt x="3328594" y="7761"/>
                  <a:pt x="2819256" y="21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04573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1000">
        <p15:prstTrans prst="curtains"/>
      </p:transition>
    </mc:Choice>
    <mc:Fallback xmlns="">
      <p:transition spd="slow" advTm="1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0B504DB-2CA0-0008-B756-CDCA1713F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41" name="Rectangle 40">
              <a:extLst>
                <a:ext uri="{FF2B5EF4-FFF2-40B4-BE49-F238E27FC236}">
                  <a16:creationId xmlns:a16="http://schemas.microsoft.com/office/drawing/2014/main" id="{348E256A-4AB9-7FA1-6480-C4C71EC72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7A330FB-EFE5-07CB-6D4F-CA8A2D33B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4363FB0-F6C5-4382-BAE0-D6D74E58D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9F8160A-F031-0CFA-DE95-D231C890AFEC}"/>
              </a:ext>
            </a:extLst>
          </p:cNvPr>
          <p:cNvSpPr>
            <a:spLocks noGrp="1"/>
          </p:cNvSpPr>
          <p:nvPr>
            <p:ph type="title"/>
          </p:nvPr>
        </p:nvSpPr>
        <p:spPr>
          <a:xfrm>
            <a:off x="876691" y="301843"/>
            <a:ext cx="10477109" cy="1003532"/>
          </a:xfrm>
        </p:spPr>
        <p:txBody>
          <a:bodyPr vert="horz" lIns="91440" tIns="45720" rIns="91440" bIns="45720" rtlCol="0" anchor="ctr">
            <a:normAutofit/>
          </a:bodyPr>
          <a:lstStyle/>
          <a:p>
            <a:r>
              <a:rPr lang="en-US" sz="3200" dirty="0">
                <a:solidFill>
                  <a:srgbClr val="FFFFFF"/>
                </a:solidFill>
              </a:rPr>
              <a:t>Community:</a:t>
            </a:r>
          </a:p>
        </p:txBody>
      </p:sp>
      <p:sp>
        <p:nvSpPr>
          <p:cNvPr id="3" name="TextBox 2">
            <a:extLst>
              <a:ext uri="{FF2B5EF4-FFF2-40B4-BE49-F238E27FC236}">
                <a16:creationId xmlns:a16="http://schemas.microsoft.com/office/drawing/2014/main" id="{2F0D8CCE-8FC7-C69D-567B-B458CF16B45A}"/>
              </a:ext>
            </a:extLst>
          </p:cNvPr>
          <p:cNvSpPr txBox="1"/>
          <p:nvPr/>
        </p:nvSpPr>
        <p:spPr>
          <a:xfrm>
            <a:off x="203200" y="2075543"/>
            <a:ext cx="5125006" cy="3937339"/>
          </a:xfrm>
          <a:prstGeom prst="rect">
            <a:avLst/>
          </a:prstGeom>
        </p:spPr>
        <p:txBody>
          <a:bodyPr vert="horz" lIns="91440" tIns="45720" rIns="91440" bIns="45720" rtlCol="0" anchor="ctr">
            <a:noAutofit/>
          </a:bodyPr>
          <a:lstStyle/>
          <a:p>
            <a:pPr>
              <a:lnSpc>
                <a:spcPct val="90000"/>
              </a:lnSpc>
              <a:spcAft>
                <a:spcPts val="600"/>
              </a:spcAft>
            </a:pPr>
            <a:r>
              <a:rPr lang="en-US" sz="1600" b="1" u="sng" dirty="0">
                <a:latin typeface="Century Gothic" panose="020B0502020202020204" pitchFamily="34" charset="0"/>
              </a:rPr>
              <a:t>Family Picnic:</a:t>
            </a:r>
          </a:p>
          <a:p>
            <a:pPr>
              <a:lnSpc>
                <a:spcPct val="90000"/>
              </a:lnSpc>
              <a:spcAft>
                <a:spcPts val="600"/>
              </a:spcAft>
            </a:pPr>
            <a:r>
              <a:rPr lang="en-US" sz="1600" dirty="0">
                <a:latin typeface="Century Gothic" panose="020B0502020202020204" pitchFamily="34" charset="0"/>
              </a:rPr>
              <a:t>A family picnic for both groups and educators is            held in March each year</a:t>
            </a:r>
            <a:endParaRPr lang="en-US" sz="1600" u="sng" dirty="0">
              <a:latin typeface="Century Gothic" panose="020B0502020202020204" pitchFamily="34" charset="0"/>
            </a:endParaRPr>
          </a:p>
          <a:p>
            <a:pPr>
              <a:lnSpc>
                <a:spcPct val="90000"/>
              </a:lnSpc>
              <a:spcAft>
                <a:spcPts val="600"/>
              </a:spcAft>
            </a:pPr>
            <a:r>
              <a:rPr lang="en-US" sz="1600" b="1" u="sng" dirty="0">
                <a:latin typeface="Century Gothic" panose="020B0502020202020204" pitchFamily="34" charset="0"/>
              </a:rPr>
              <a:t>Thank a responder day</a:t>
            </a:r>
            <a:endParaRPr lang="en-US" sz="1600" u="sng" dirty="0">
              <a:latin typeface="Century Gothic" panose="020B0502020202020204" pitchFamily="34" charset="0"/>
            </a:endParaRPr>
          </a:p>
          <a:p>
            <a:pPr>
              <a:lnSpc>
                <a:spcPct val="90000"/>
              </a:lnSpc>
              <a:spcAft>
                <a:spcPts val="600"/>
              </a:spcAft>
            </a:pPr>
            <a:r>
              <a:rPr lang="en-US" sz="1600" b="1" u="sng" dirty="0">
                <a:latin typeface="Century Gothic" panose="020B0502020202020204" pitchFamily="34" charset="0"/>
              </a:rPr>
              <a:t>Community vegetable/herb  garden </a:t>
            </a:r>
          </a:p>
          <a:p>
            <a:pPr>
              <a:lnSpc>
                <a:spcPct val="90000"/>
              </a:lnSpc>
              <a:spcAft>
                <a:spcPts val="600"/>
              </a:spcAft>
            </a:pPr>
            <a:r>
              <a:rPr lang="en-US" sz="1600" dirty="0">
                <a:latin typeface="Century Gothic" panose="020B0502020202020204" pitchFamily="34" charset="0"/>
              </a:rPr>
              <a:t>Our children and families have planted a community garden at the entrance of the kindergarten. Families are welcome to help themselves to the produce to take home. </a:t>
            </a:r>
          </a:p>
          <a:p>
            <a:pPr>
              <a:lnSpc>
                <a:spcPct val="90000"/>
              </a:lnSpc>
              <a:spcAft>
                <a:spcPts val="600"/>
              </a:spcAft>
            </a:pPr>
            <a:r>
              <a:rPr lang="en-US" sz="1600" dirty="0">
                <a:latin typeface="Century Gothic" panose="020B0502020202020204" pitchFamily="34" charset="0"/>
              </a:rPr>
              <a:t>This initiative aims to foster a sense of togetherness and promote a sustainable and healthy lifestyle within our community.</a:t>
            </a:r>
          </a:p>
          <a:p>
            <a:pPr>
              <a:lnSpc>
                <a:spcPct val="90000"/>
              </a:lnSpc>
              <a:spcAft>
                <a:spcPts val="600"/>
              </a:spcAft>
            </a:pPr>
            <a:r>
              <a:rPr lang="en-US" sz="1600" b="1" u="sng" dirty="0">
                <a:latin typeface="Century Gothic" panose="020B0502020202020204" pitchFamily="34" charset="0"/>
              </a:rPr>
              <a:t>Incursions/Excursions</a:t>
            </a:r>
          </a:p>
          <a:p>
            <a:pPr marL="0" indent="-228600">
              <a:lnSpc>
                <a:spcPct val="90000"/>
              </a:lnSpc>
              <a:spcAft>
                <a:spcPts val="600"/>
              </a:spcAft>
              <a:buFont typeface="Arial" panose="020B0604020202020204" pitchFamily="34" charset="0"/>
              <a:buChar char="•"/>
            </a:pPr>
            <a:r>
              <a:rPr lang="en-US" sz="1600" dirty="0">
                <a:latin typeface="Century Gothic" panose="020B0502020202020204" pitchFamily="34" charset="0"/>
              </a:rPr>
              <a:t>Red group – Drama Toolbox, Vocal Enhancement Music by Kylie Cooper</a:t>
            </a:r>
          </a:p>
          <a:p>
            <a:pPr marL="0" indent="-228600">
              <a:lnSpc>
                <a:spcPct val="90000"/>
              </a:lnSpc>
              <a:spcAft>
                <a:spcPts val="600"/>
              </a:spcAft>
              <a:buFont typeface="Arial" panose="020B0604020202020204" pitchFamily="34" charset="0"/>
              <a:buChar char="•"/>
            </a:pPr>
            <a:r>
              <a:rPr lang="en-US" sz="1600" dirty="0">
                <a:latin typeface="Century Gothic" panose="020B0502020202020204" pitchFamily="34" charset="0"/>
              </a:rPr>
              <a:t>Blue group – Essendon Traffic School, Altona Meadows Primary school, Responsible Pet Ownership</a:t>
            </a:r>
          </a:p>
        </p:txBody>
      </p:sp>
      <p:pic>
        <p:nvPicPr>
          <p:cNvPr id="5" name="Picture 4" descr="A person holding an object&#10;&#10;Description automatically generated">
            <a:extLst>
              <a:ext uri="{FF2B5EF4-FFF2-40B4-BE49-F238E27FC236}">
                <a16:creationId xmlns:a16="http://schemas.microsoft.com/office/drawing/2014/main" id="{6E69842E-C6C6-DDBE-1ED3-7C5F58E7B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94406" y="2762601"/>
            <a:ext cx="3678969" cy="2759226"/>
          </a:xfrm>
          <a:prstGeom prst="rect">
            <a:avLst/>
          </a:prstGeom>
        </p:spPr>
      </p:pic>
      <p:pic>
        <p:nvPicPr>
          <p:cNvPr id="7" name="Picture 6" descr="A collage of a person and a child&#10;&#10;Description automatically generated">
            <a:extLst>
              <a:ext uri="{FF2B5EF4-FFF2-40B4-BE49-F238E27FC236}">
                <a16:creationId xmlns:a16="http://schemas.microsoft.com/office/drawing/2014/main" id="{BB1FDCB3-5130-0215-B65F-047405E32DAE}"/>
              </a:ext>
            </a:extLst>
          </p:cNvPr>
          <p:cNvPicPr>
            <a:picLocks noChangeAspect="1"/>
          </p:cNvPicPr>
          <p:nvPr/>
        </p:nvPicPr>
        <p:blipFill rotWithShape="1">
          <a:blip r:embed="rId3">
            <a:extLst>
              <a:ext uri="{28A0092B-C50C-407E-A947-70E740481C1C}">
                <a14:useLocalDpi xmlns:a14="http://schemas.microsoft.com/office/drawing/2010/main" val="0"/>
              </a:ext>
            </a:extLst>
          </a:blip>
          <a:srcRect l="74978" r="222" b="50000"/>
          <a:stretch/>
        </p:blipFill>
        <p:spPr>
          <a:xfrm>
            <a:off x="8539575" y="2302731"/>
            <a:ext cx="2354538" cy="3678969"/>
          </a:xfrm>
          <a:prstGeom prst="rect">
            <a:avLst/>
          </a:prstGeom>
        </p:spPr>
      </p:pic>
    </p:spTree>
    <p:extLst>
      <p:ext uri="{BB962C8B-B14F-4D97-AF65-F5344CB8AC3E}">
        <p14:creationId xmlns:p14="http://schemas.microsoft.com/office/powerpoint/2010/main" val="2777446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0">
        <p15:prstTrans prst="crush"/>
      </p:transition>
    </mc:Choice>
    <mc:Fallback xmlns="">
      <p:transition spd="slow"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DE9022-E50D-85E6-DA3E-3A9AEC73B85C}"/>
              </a:ext>
            </a:extLst>
          </p:cNvPr>
          <p:cNvPicPr>
            <a:picLocks noChangeAspect="1"/>
          </p:cNvPicPr>
          <p:nvPr/>
        </p:nvPicPr>
        <p:blipFill rotWithShape="1">
          <a:blip r:embed="rId2">
            <a:extLst>
              <a:ext uri="{28A0092B-C50C-407E-A947-70E740481C1C}">
                <a14:useLocalDpi xmlns:a14="http://schemas.microsoft.com/office/drawing/2010/main" val="0"/>
              </a:ext>
            </a:extLst>
          </a:blip>
          <a:srcRect b="5119"/>
          <a:stretch/>
        </p:blipFill>
        <p:spPr>
          <a:xfrm>
            <a:off x="1" y="10"/>
            <a:ext cx="966964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2CAAAA9-33C3-FE02-F980-5158F28C6786}"/>
              </a:ext>
            </a:extLst>
          </p:cNvPr>
          <p:cNvSpPr txBox="1"/>
          <p:nvPr/>
        </p:nvSpPr>
        <p:spPr>
          <a:xfrm>
            <a:off x="6229350" y="247650"/>
            <a:ext cx="5124449" cy="6305550"/>
          </a:xfrm>
          <a:prstGeom prst="rect">
            <a:avLst/>
          </a:prstGeom>
        </p:spPr>
        <p:txBody>
          <a:bodyPr vert="horz" lIns="91440" tIns="45720" rIns="91440" bIns="45720" rtlCol="0">
            <a:noAutofit/>
          </a:bodyPr>
          <a:lstStyle/>
          <a:p>
            <a:pPr marR="0" lvl="0" algn="ctr" fontAlgn="auto">
              <a:lnSpc>
                <a:spcPct val="90000"/>
              </a:lnSpc>
              <a:spcBef>
                <a:spcPts val="0"/>
              </a:spcBef>
              <a:spcAft>
                <a:spcPts val="600"/>
              </a:spcAft>
              <a:buClrTx/>
              <a:buSzTx/>
              <a:tabLst/>
              <a:defRPr/>
            </a:pPr>
            <a:r>
              <a:rPr kumimoji="0" lang="en-US" sz="2200" b="1" i="0" u="none" strike="noStrike" cap="none" spc="0" normalizeH="0" baseline="0" noProof="0" dirty="0">
                <a:ln>
                  <a:noFill/>
                </a:ln>
                <a:solidFill>
                  <a:schemeClr val="tx2">
                    <a:lumMod val="90000"/>
                    <a:lumOff val="10000"/>
                  </a:schemeClr>
                </a:solidFill>
                <a:effectLst/>
                <a:uLnTx/>
                <a:uFillTx/>
                <a:latin typeface="Century Gothic" panose="020B0502020202020204" pitchFamily="34" charset="0"/>
              </a:rPr>
              <a:t>The support from the committee and families at Altona Meadows Kindergarten has always been unwavering</a:t>
            </a:r>
            <a:r>
              <a:rPr lang="en-US" sz="2200" b="1" dirty="0">
                <a:solidFill>
                  <a:schemeClr val="tx2">
                    <a:lumMod val="90000"/>
                    <a:lumOff val="10000"/>
                  </a:schemeClr>
                </a:solidFill>
                <a:latin typeface="Century Gothic" panose="020B0502020202020204" pitchFamily="34" charset="0"/>
              </a:rPr>
              <a:t>.</a:t>
            </a:r>
            <a:r>
              <a:rPr kumimoji="0" lang="en-US" sz="2200" b="1" i="0" u="none" strike="noStrike" cap="none" spc="0" normalizeH="0" baseline="0" noProof="0" dirty="0">
                <a:ln>
                  <a:noFill/>
                </a:ln>
                <a:solidFill>
                  <a:schemeClr val="tx2">
                    <a:lumMod val="90000"/>
                    <a:lumOff val="10000"/>
                  </a:schemeClr>
                </a:solidFill>
                <a:effectLst/>
                <a:uLnTx/>
                <a:uFillTx/>
                <a:latin typeface="Century Gothic" panose="020B0502020202020204" pitchFamily="34" charset="0"/>
              </a:rPr>
              <a:t> In return, our educators consistently exhibit dedication, passion, inclusivity, and a true love for teaching</a:t>
            </a:r>
            <a:endParaRPr lang="en-US" sz="2200" b="1" dirty="0">
              <a:solidFill>
                <a:schemeClr val="tx2">
                  <a:lumMod val="90000"/>
                  <a:lumOff val="10000"/>
                </a:schemeClr>
              </a:solidFill>
              <a:latin typeface="Century Gothic" panose="020B0502020202020204" pitchFamily="34" charset="0"/>
            </a:endParaRPr>
          </a:p>
          <a:p>
            <a:pPr marR="0" lvl="0" algn="ctr" fontAlgn="auto">
              <a:lnSpc>
                <a:spcPct val="90000"/>
              </a:lnSpc>
              <a:spcBef>
                <a:spcPts val="0"/>
              </a:spcBef>
              <a:spcAft>
                <a:spcPts val="600"/>
              </a:spcAft>
              <a:buClrTx/>
              <a:buSzTx/>
              <a:tabLst/>
              <a:defRPr/>
            </a:pPr>
            <a:r>
              <a:rPr kumimoji="0" lang="en-US" sz="2200" b="1" i="0" u="none" strike="noStrike" cap="none" spc="0" normalizeH="0" baseline="0" noProof="0" dirty="0">
                <a:ln>
                  <a:noFill/>
                </a:ln>
                <a:solidFill>
                  <a:schemeClr val="tx2">
                    <a:lumMod val="90000"/>
                    <a:lumOff val="10000"/>
                  </a:schemeClr>
                </a:solidFill>
                <a:effectLst/>
                <a:uLnTx/>
                <a:uFillTx/>
                <a:latin typeface="Century Gothic" panose="020B0502020202020204" pitchFamily="34" charset="0"/>
              </a:rPr>
              <a:t>One of the joys of being a long-established kindergarten </a:t>
            </a:r>
            <a:r>
              <a:rPr lang="en-US" sz="2200" b="1" dirty="0">
                <a:solidFill>
                  <a:schemeClr val="tx2">
                    <a:lumMod val="90000"/>
                    <a:lumOff val="10000"/>
                  </a:schemeClr>
                </a:solidFill>
                <a:latin typeface="Century Gothic" panose="020B0502020202020204" pitchFamily="34" charset="0"/>
              </a:rPr>
              <a:t>is </a:t>
            </a:r>
            <a:r>
              <a:rPr kumimoji="0" lang="en-US" sz="2200" b="1" i="0" u="none" strike="noStrike" cap="none" spc="0" normalizeH="0" baseline="0" noProof="0" dirty="0">
                <a:ln>
                  <a:noFill/>
                </a:ln>
                <a:solidFill>
                  <a:schemeClr val="tx2">
                    <a:lumMod val="90000"/>
                    <a:lumOff val="10000"/>
                  </a:schemeClr>
                </a:solidFill>
                <a:effectLst/>
                <a:uLnTx/>
                <a:uFillTx/>
                <a:latin typeface="Century Gothic" panose="020B0502020202020204" pitchFamily="34" charset="0"/>
              </a:rPr>
              <a:t>to witness the presence of multiple siblings who have attended our kindergarten over the years, as it allows us to reconnect with their families and build upon existing relationships. Furthermore, we are honored to have the opportunity to educate the children of past students who have fond memories of their time at Altona Meadows Kindergarten.</a:t>
            </a:r>
          </a:p>
        </p:txBody>
      </p:sp>
    </p:spTree>
    <p:extLst>
      <p:ext uri="{BB962C8B-B14F-4D97-AF65-F5344CB8AC3E}">
        <p14:creationId xmlns:p14="http://schemas.microsoft.com/office/powerpoint/2010/main" val="4203791361"/>
      </p:ext>
    </p:extLst>
  </p:cSld>
  <p:clrMapOvr>
    <a:masterClrMapping/>
  </p:clrMapOvr>
  <mc:AlternateContent xmlns:mc="http://schemas.openxmlformats.org/markup-compatibility/2006" xmlns:p14="http://schemas.microsoft.com/office/powerpoint/2010/main">
    <mc:Choice Requires="p14">
      <p:transition spd="slow" p14:dur="1600" advTm="17000">
        <p14:gallery dir="l"/>
      </p:transition>
    </mc:Choice>
    <mc:Fallback xmlns="">
      <p:transition spd="slow" advTm="17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1903</TotalTime>
  <Words>886</Words>
  <Application>Microsoft Office PowerPoint</Application>
  <PresentationFormat>Widescreen</PresentationFormat>
  <Paragraphs>61</Paragraphs>
  <Slides>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Meiryo</vt:lpstr>
      <vt:lpstr>Aptos</vt:lpstr>
      <vt:lpstr>Aptos Display</vt:lpstr>
      <vt:lpstr>Arial</vt:lpstr>
      <vt:lpstr>Century</vt:lpstr>
      <vt:lpstr>Century Gothic</vt:lpstr>
      <vt:lpstr>Office Theme</vt:lpstr>
      <vt:lpstr>Altona Meadows Kindergarten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Altona Meadows Kindergarten</dc:title>
  <dc:creator>Georgia Goncalves</dc:creator>
  <cp:lastModifiedBy>ALTONA MEADOWS KINDERGARTEN</cp:lastModifiedBy>
  <cp:revision>10</cp:revision>
  <dcterms:created xsi:type="dcterms:W3CDTF">2024-05-14T06:12:02Z</dcterms:created>
  <dcterms:modified xsi:type="dcterms:W3CDTF">2024-06-19T02:53:44Z</dcterms:modified>
</cp:coreProperties>
</file>